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3"/>
  </p:notesMasterIdLst>
  <p:sldIdLst>
    <p:sldId id="680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679" r:id="rId66"/>
    <p:sldId id="296" r:id="rId67"/>
    <p:sldId id="257" r:id="rId68"/>
    <p:sldId id="259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431" r:id="rId97"/>
    <p:sldId id="432" r:id="rId98"/>
    <p:sldId id="331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  <p:sldId id="365" r:id="rId125"/>
    <p:sldId id="366" r:id="rId126"/>
    <p:sldId id="367" r:id="rId127"/>
    <p:sldId id="368" r:id="rId128"/>
    <p:sldId id="369" r:id="rId129"/>
    <p:sldId id="332" r:id="rId130"/>
    <p:sldId id="433" r:id="rId131"/>
    <p:sldId id="434" r:id="rId132"/>
    <p:sldId id="435" r:id="rId133"/>
    <p:sldId id="436" r:id="rId134"/>
    <p:sldId id="43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47" r:id="rId145"/>
    <p:sldId id="448" r:id="rId146"/>
    <p:sldId id="449" r:id="rId147"/>
    <p:sldId id="450" r:id="rId148"/>
    <p:sldId id="451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333" r:id="rId162"/>
    <p:sldId id="464" r:id="rId163"/>
    <p:sldId id="465" r:id="rId164"/>
    <p:sldId id="466" r:id="rId165"/>
    <p:sldId id="467" r:id="rId166"/>
    <p:sldId id="468" r:id="rId167"/>
    <p:sldId id="469" r:id="rId168"/>
    <p:sldId id="470" r:id="rId169"/>
    <p:sldId id="471" r:id="rId170"/>
    <p:sldId id="472" r:id="rId171"/>
    <p:sldId id="473" r:id="rId172"/>
    <p:sldId id="474" r:id="rId173"/>
    <p:sldId id="475" r:id="rId174"/>
    <p:sldId id="476" r:id="rId175"/>
    <p:sldId id="477" r:id="rId176"/>
    <p:sldId id="478" r:id="rId177"/>
    <p:sldId id="479" r:id="rId178"/>
    <p:sldId id="480" r:id="rId179"/>
    <p:sldId id="481" r:id="rId180"/>
    <p:sldId id="482" r:id="rId181"/>
    <p:sldId id="483" r:id="rId182"/>
    <p:sldId id="484" r:id="rId183"/>
    <p:sldId id="485" r:id="rId184"/>
    <p:sldId id="486" r:id="rId185"/>
    <p:sldId id="487" r:id="rId186"/>
    <p:sldId id="488" r:id="rId187"/>
    <p:sldId id="489" r:id="rId188"/>
    <p:sldId id="490" r:id="rId189"/>
    <p:sldId id="491" r:id="rId190"/>
    <p:sldId id="492" r:id="rId191"/>
    <p:sldId id="493" r:id="rId192"/>
    <p:sldId id="334" r:id="rId193"/>
    <p:sldId id="494" r:id="rId194"/>
    <p:sldId id="495" r:id="rId195"/>
    <p:sldId id="496" r:id="rId196"/>
    <p:sldId id="497" r:id="rId197"/>
    <p:sldId id="498" r:id="rId198"/>
    <p:sldId id="499" r:id="rId199"/>
    <p:sldId id="500" r:id="rId200"/>
    <p:sldId id="501" r:id="rId201"/>
    <p:sldId id="502" r:id="rId202"/>
    <p:sldId id="503" r:id="rId203"/>
    <p:sldId id="504" r:id="rId204"/>
    <p:sldId id="505" r:id="rId205"/>
    <p:sldId id="506" r:id="rId206"/>
    <p:sldId id="507" r:id="rId207"/>
    <p:sldId id="508" r:id="rId208"/>
    <p:sldId id="509" r:id="rId209"/>
    <p:sldId id="510" r:id="rId210"/>
    <p:sldId id="511" r:id="rId211"/>
    <p:sldId id="512" r:id="rId212"/>
    <p:sldId id="513" r:id="rId213"/>
    <p:sldId id="514" r:id="rId214"/>
    <p:sldId id="515" r:id="rId215"/>
    <p:sldId id="516" r:id="rId216"/>
    <p:sldId id="517" r:id="rId217"/>
    <p:sldId id="518" r:id="rId218"/>
    <p:sldId id="519" r:id="rId219"/>
    <p:sldId id="520" r:id="rId220"/>
    <p:sldId id="521" r:id="rId221"/>
    <p:sldId id="522" r:id="rId222"/>
    <p:sldId id="523" r:id="rId223"/>
    <p:sldId id="524" r:id="rId224"/>
    <p:sldId id="336" r:id="rId225"/>
    <p:sldId id="525" r:id="rId226"/>
    <p:sldId id="526" r:id="rId227"/>
    <p:sldId id="527" r:id="rId228"/>
    <p:sldId id="528" r:id="rId229"/>
    <p:sldId id="529" r:id="rId230"/>
    <p:sldId id="530" r:id="rId231"/>
    <p:sldId id="531" r:id="rId232"/>
    <p:sldId id="532" r:id="rId233"/>
    <p:sldId id="533" r:id="rId234"/>
    <p:sldId id="534" r:id="rId235"/>
    <p:sldId id="535" r:id="rId236"/>
    <p:sldId id="536" r:id="rId237"/>
    <p:sldId id="537" r:id="rId238"/>
    <p:sldId id="538" r:id="rId239"/>
    <p:sldId id="539" r:id="rId240"/>
    <p:sldId id="540" r:id="rId241"/>
    <p:sldId id="541" r:id="rId242"/>
    <p:sldId id="542" r:id="rId243"/>
    <p:sldId id="543" r:id="rId244"/>
    <p:sldId id="544" r:id="rId245"/>
    <p:sldId id="545" r:id="rId246"/>
    <p:sldId id="546" r:id="rId247"/>
    <p:sldId id="547" r:id="rId248"/>
    <p:sldId id="548" r:id="rId249"/>
    <p:sldId id="549" r:id="rId250"/>
    <p:sldId id="550" r:id="rId251"/>
    <p:sldId id="551" r:id="rId252"/>
    <p:sldId id="552" r:id="rId253"/>
    <p:sldId id="553" r:id="rId254"/>
    <p:sldId id="554" r:id="rId255"/>
    <p:sldId id="555" r:id="rId256"/>
    <p:sldId id="337" r:id="rId257"/>
    <p:sldId id="556" r:id="rId258"/>
    <p:sldId id="557" r:id="rId259"/>
    <p:sldId id="558" r:id="rId260"/>
    <p:sldId id="559" r:id="rId261"/>
    <p:sldId id="560" r:id="rId262"/>
    <p:sldId id="561" r:id="rId263"/>
    <p:sldId id="562" r:id="rId264"/>
    <p:sldId id="563" r:id="rId265"/>
    <p:sldId id="564" r:id="rId266"/>
    <p:sldId id="565" r:id="rId267"/>
    <p:sldId id="566" r:id="rId268"/>
    <p:sldId id="567" r:id="rId269"/>
    <p:sldId id="568" r:id="rId270"/>
    <p:sldId id="569" r:id="rId271"/>
    <p:sldId id="570" r:id="rId272"/>
    <p:sldId id="571" r:id="rId273"/>
    <p:sldId id="572" r:id="rId274"/>
    <p:sldId id="573" r:id="rId275"/>
    <p:sldId id="574" r:id="rId276"/>
    <p:sldId id="575" r:id="rId277"/>
    <p:sldId id="576" r:id="rId278"/>
    <p:sldId id="577" r:id="rId279"/>
    <p:sldId id="578" r:id="rId280"/>
    <p:sldId id="579" r:id="rId281"/>
    <p:sldId id="580" r:id="rId282"/>
    <p:sldId id="581" r:id="rId283"/>
    <p:sldId id="582" r:id="rId284"/>
    <p:sldId id="583" r:id="rId285"/>
    <p:sldId id="584" r:id="rId286"/>
    <p:sldId id="585" r:id="rId287"/>
    <p:sldId id="338" r:id="rId288"/>
    <p:sldId id="586" r:id="rId289"/>
    <p:sldId id="587" r:id="rId290"/>
    <p:sldId id="588" r:id="rId291"/>
    <p:sldId id="589" r:id="rId292"/>
    <p:sldId id="590" r:id="rId293"/>
    <p:sldId id="591" r:id="rId294"/>
    <p:sldId id="592" r:id="rId295"/>
    <p:sldId id="593" r:id="rId296"/>
    <p:sldId id="594" r:id="rId297"/>
    <p:sldId id="595" r:id="rId298"/>
    <p:sldId id="596" r:id="rId299"/>
    <p:sldId id="597" r:id="rId300"/>
    <p:sldId id="598" r:id="rId301"/>
    <p:sldId id="599" r:id="rId302"/>
    <p:sldId id="600" r:id="rId303"/>
    <p:sldId id="601" r:id="rId304"/>
    <p:sldId id="602" r:id="rId305"/>
    <p:sldId id="603" r:id="rId306"/>
    <p:sldId id="604" r:id="rId307"/>
    <p:sldId id="605" r:id="rId308"/>
    <p:sldId id="606" r:id="rId309"/>
    <p:sldId id="607" r:id="rId310"/>
    <p:sldId id="608" r:id="rId311"/>
    <p:sldId id="609" r:id="rId312"/>
    <p:sldId id="610" r:id="rId313"/>
    <p:sldId id="611" r:id="rId314"/>
    <p:sldId id="612" r:id="rId315"/>
    <p:sldId id="613" r:id="rId316"/>
    <p:sldId id="614" r:id="rId317"/>
    <p:sldId id="615" r:id="rId318"/>
    <p:sldId id="616" r:id="rId319"/>
    <p:sldId id="339" r:id="rId320"/>
    <p:sldId id="617" r:id="rId321"/>
    <p:sldId id="618" r:id="rId322"/>
    <p:sldId id="619" r:id="rId323"/>
    <p:sldId id="620" r:id="rId324"/>
    <p:sldId id="621" r:id="rId325"/>
    <p:sldId id="622" r:id="rId326"/>
    <p:sldId id="623" r:id="rId327"/>
    <p:sldId id="624" r:id="rId328"/>
    <p:sldId id="625" r:id="rId329"/>
    <p:sldId id="626" r:id="rId330"/>
    <p:sldId id="627" r:id="rId331"/>
    <p:sldId id="628" r:id="rId332"/>
    <p:sldId id="629" r:id="rId333"/>
    <p:sldId id="630" r:id="rId334"/>
    <p:sldId id="631" r:id="rId335"/>
    <p:sldId id="632" r:id="rId336"/>
    <p:sldId id="633" r:id="rId337"/>
    <p:sldId id="634" r:id="rId338"/>
    <p:sldId id="635" r:id="rId339"/>
    <p:sldId id="636" r:id="rId340"/>
    <p:sldId id="637" r:id="rId341"/>
    <p:sldId id="638" r:id="rId342"/>
    <p:sldId id="639" r:id="rId343"/>
    <p:sldId id="640" r:id="rId344"/>
    <p:sldId id="641" r:id="rId345"/>
    <p:sldId id="642" r:id="rId346"/>
    <p:sldId id="643" r:id="rId347"/>
    <p:sldId id="644" r:id="rId348"/>
    <p:sldId id="645" r:id="rId349"/>
    <p:sldId id="646" r:id="rId350"/>
    <p:sldId id="335" r:id="rId351"/>
    <p:sldId id="647" r:id="rId352"/>
    <p:sldId id="648" r:id="rId353"/>
    <p:sldId id="649" r:id="rId354"/>
    <p:sldId id="650" r:id="rId355"/>
    <p:sldId id="651" r:id="rId356"/>
    <p:sldId id="652" r:id="rId357"/>
    <p:sldId id="653" r:id="rId358"/>
    <p:sldId id="654" r:id="rId359"/>
    <p:sldId id="655" r:id="rId360"/>
    <p:sldId id="656" r:id="rId361"/>
    <p:sldId id="657" r:id="rId362"/>
    <p:sldId id="658" r:id="rId363"/>
    <p:sldId id="659" r:id="rId364"/>
    <p:sldId id="660" r:id="rId365"/>
    <p:sldId id="661" r:id="rId366"/>
    <p:sldId id="662" r:id="rId367"/>
    <p:sldId id="663" r:id="rId368"/>
    <p:sldId id="664" r:id="rId369"/>
    <p:sldId id="665" r:id="rId370"/>
    <p:sldId id="666" r:id="rId371"/>
    <p:sldId id="667" r:id="rId372"/>
    <p:sldId id="668" r:id="rId373"/>
    <p:sldId id="669" r:id="rId374"/>
    <p:sldId id="670" r:id="rId375"/>
    <p:sldId id="671" r:id="rId376"/>
    <p:sldId id="672" r:id="rId377"/>
    <p:sldId id="673" r:id="rId378"/>
    <p:sldId id="674" r:id="rId379"/>
    <p:sldId id="675" r:id="rId380"/>
    <p:sldId id="676" r:id="rId381"/>
    <p:sldId id="677" r:id="rId382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89E27-5079-7B49-904B-396863F84981}" v="4" dt="2023-09-19T16:30:49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6/11/relationships/changesInfo" Target="changesInfos/changesInfo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microsoft.com/office/2015/10/relationships/revisionInfo" Target="revisionInfo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B7789E27-5079-7B49-904B-396863F84981}"/>
    <pc:docChg chg="undo custSel modSld">
      <pc:chgData name="Chuck Tomasi" userId="79514c44-a18e-4aaa-84b1-18f74099d6b1" providerId="ADAL" clId="{B7789E27-5079-7B49-904B-396863F84981}" dt="2023-09-19T16:30:49.584" v="17" actId="478"/>
      <pc:docMkLst>
        <pc:docMk/>
      </pc:docMkLst>
      <pc:sldChg chg="addSp delSp modSp mod">
        <pc:chgData name="Chuck Tomasi" userId="79514c44-a18e-4aaa-84b1-18f74099d6b1" providerId="ADAL" clId="{B7789E27-5079-7B49-904B-396863F84981}" dt="2023-09-19T16:30:49.584" v="17" actId="478"/>
        <pc:sldMkLst>
          <pc:docMk/>
          <pc:sldMk cId="2146821201" sldId="680"/>
        </pc:sldMkLst>
        <pc:spChg chg="mod">
          <ac:chgData name="Chuck Tomasi" userId="79514c44-a18e-4aaa-84b1-18f74099d6b1" providerId="ADAL" clId="{B7789E27-5079-7B49-904B-396863F84981}" dt="2023-09-19T16:23:43.274" v="8" actId="207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B7789E27-5079-7B49-904B-396863F84981}" dt="2023-09-19T16:23:43.274" v="8" actId="207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B7789E27-5079-7B49-904B-396863F84981}" dt="2023-09-19T16:23:43.274" v="8" actId="207"/>
          <ac:spMkLst>
            <pc:docMk/>
            <pc:sldMk cId="2146821201" sldId="680"/>
            <ac:spMk id="5" creationId="{1B24A09D-DD5F-F733-FF33-4B214FE282EE}"/>
          </ac:spMkLst>
        </pc:spChg>
        <pc:spChg chg="del mod">
          <ac:chgData name="Chuck Tomasi" userId="79514c44-a18e-4aaa-84b1-18f74099d6b1" providerId="ADAL" clId="{B7789E27-5079-7B49-904B-396863F84981}" dt="2023-09-19T16:30:45.463" v="16" actId="478"/>
          <ac:spMkLst>
            <pc:docMk/>
            <pc:sldMk cId="2146821201" sldId="680"/>
            <ac:spMk id="6" creationId="{8989CE3A-7549-D209-1D3B-314561495A68}"/>
          </ac:spMkLst>
        </pc:spChg>
        <pc:spChg chg="del mod">
          <ac:chgData name="Chuck Tomasi" userId="79514c44-a18e-4aaa-84b1-18f74099d6b1" providerId="ADAL" clId="{B7789E27-5079-7B49-904B-396863F84981}" dt="2023-09-19T16:30:49.584" v="17" actId="478"/>
          <ac:spMkLst>
            <pc:docMk/>
            <pc:sldMk cId="2146821201" sldId="680"/>
            <ac:spMk id="7" creationId="{F96749EC-DB98-3710-EC69-A59D304A8258}"/>
          </ac:spMkLst>
        </pc:spChg>
        <pc:spChg chg="del mod">
          <ac:chgData name="Chuck Tomasi" userId="79514c44-a18e-4aaa-84b1-18f74099d6b1" providerId="ADAL" clId="{B7789E27-5079-7B49-904B-396863F84981}" dt="2023-09-19T16:23:01.299" v="4"/>
          <ac:spMkLst>
            <pc:docMk/>
            <pc:sldMk cId="2146821201" sldId="680"/>
            <ac:spMk id="8" creationId="{49453094-2687-DB10-8F36-FD7782ADCE75}"/>
          </ac:spMkLst>
        </pc:spChg>
        <pc:picChg chg="add mod modCrop">
          <ac:chgData name="Chuck Tomasi" userId="79514c44-a18e-4aaa-84b1-18f74099d6b1" providerId="ADAL" clId="{B7789E27-5079-7B49-904B-396863F84981}" dt="2023-09-19T16:24:41.804" v="15" actId="18131"/>
          <ac:picMkLst>
            <pc:docMk/>
            <pc:sldMk cId="2146821201" sldId="680"/>
            <ac:picMk id="9" creationId="{73353BFF-A7CB-B3FE-783D-037F1B31B776}"/>
          </ac:picMkLst>
        </pc:picChg>
        <pc:picChg chg="del">
          <ac:chgData name="Chuck Tomasi" userId="79514c44-a18e-4aaa-84b1-18f74099d6b1" providerId="ADAL" clId="{B7789E27-5079-7B49-904B-396863F84981}" dt="2023-09-19T16:23:02.269" v="5" actId="478"/>
          <ac:picMkLst>
            <pc:docMk/>
            <pc:sldMk cId="2146821201" sldId="680"/>
            <ac:picMk id="13" creationId="{C73DDF5D-519E-376A-CC63-51522C4F1C87}"/>
          </ac:picMkLst>
        </pc:picChg>
      </pc:sld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11T18:32:49.582" v="2391" actId="167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5:01.028" v="2333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" creationId="{37D74980-7CDE-7BCC-9402-A60B2838653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" creationId="{BDD01AF0-7F77-391A-40DC-511D7CFAD60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" creationId="{BF480C19-FC7E-62BB-E578-B1A46C578DD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6" creationId="{2F9D7EA0-C17A-E0FA-DF4A-29CD53F2C7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7" creationId="{7D4BB3DE-0495-24D6-A7E2-C4E4285B17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8" creationId="{51964598-88E2-346D-5F7B-ABC01D6AC36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9" creationId="{5CB01CA6-B611-1344-D4DB-B3FCDD92276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0" creationId="{3F196E92-6DBD-BB28-0804-FDA615BC010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1" creationId="{53CAB51F-02CB-AF20-A782-73488FE2E07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2" creationId="{E6C8FDC2-A733-DEA9-588C-AF530C870A5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3" creationId="{F01D6725-9ABF-445C-68DC-2E223D793B5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4" creationId="{D476E802-4E1E-1A24-7A6C-C9E65B1486D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5" creationId="{99EB5553-8AB0-FA07-98B3-B37BA73BCFB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6" creationId="{2E8BEEB5-A2C1-710C-BACC-76BE49303F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7" creationId="{B8872D87-630B-FE36-3B55-3AD39F3DA85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8" creationId="{E181CC53-0523-46B9-DB5B-A233A4E1244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9" creationId="{2AF707D5-6FE4-FCA5-4A0F-8456E80D349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0" creationId="{811CF43F-DAC0-2754-20AC-E0B2955680B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1" creationId="{3D7BE353-72C7-EE65-6809-520DA2EC5CB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3" creationId="{CC23F9F5-E493-821A-2049-1E29457801F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4" creationId="{65A34A94-EB13-2962-7020-B4F418E92C5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5" creationId="{7CE79F3E-F9C6-D669-F9D3-26C8526D2F6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6" creationId="{2C92FCE9-2468-668B-CE6E-B019C061A75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7" creationId="{06AA1B70-8896-9FEA-2395-BC0FE128E29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8" creationId="{5AF598FF-664F-E107-6EC5-D32377334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9" creationId="{72C5C029-13CE-DF2F-EC2E-188D3403A0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0" creationId="{F7FACBAD-AA66-0F82-D0D4-1067CA28E87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1" creationId="{3214A96B-DFC4-1132-3394-F343028E2DB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2" creationId="{55524090-6477-DB15-83D3-D2354A3B74F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3" creationId="{FD63D709-1647-5192-99E3-59BF7D5AFFE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4" creationId="{E809B9F2-CC56-C750-96A0-37FE9CD7900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5" creationId="{74A2F00B-E370-0AFE-F7D0-CFD038EC61E7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6" creationId="{DB665843-52B1-75D5-93B3-3B2D61B2FEA6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7" creationId="{1F0130EE-650F-C0C8-F9BD-41FD33C871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8" creationId="{36F0DFA9-97B5-3D39-CDEE-E9FEACCEACC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9" creationId="{2141127D-2F4F-48AF-719B-6180F4F2E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0" creationId="{3897981D-201A-B58C-6AE8-C078C3668FB7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1" creationId="{0C2FE1FE-6CBF-597B-79DC-BA0AE9BD13B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2" creationId="{F2818DA0-2329-3118-0A98-144F08FC344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3" creationId="{B90791E6-C686-29AD-614F-31623FA415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4" creationId="{CBFE2BF7-82FB-564B-D287-F7B2E37D78E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5" creationId="{AB43A0E5-B0F8-0AF4-85C9-2DB488A3276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6" creationId="{60499FE0-4E48-8A95-55B4-2E235FB1AC9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7" creationId="{42DA37CB-7F85-520D-9ACE-BCC4A1E7C2F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8" creationId="{70015EFE-DB1C-F857-9F6E-366CD620510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9" creationId="{8E2258B1-9BE3-D712-73AC-39C30183B2A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0" creationId="{C5B03100-88CB-4DD2-1E4A-416BEF14800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1" creationId="{6B4C6326-5C14-1502-3D11-83FC5A17C46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2" creationId="{A871E610-5C41-DC84-DC1B-8FC613FEDBC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11T18:15:01.028" v="2333"/>
          <ac:grpSpMkLst>
            <pc:docMk/>
            <pc:sldMk cId="223407508" sldId="296"/>
            <ac:grpSpMk id="2" creationId="{020FD971-AFBE-9FF2-B0C9-71E665904A69}"/>
          </ac:grpSpMkLst>
        </pc:grpChg>
        <pc:grpChg chg="add del mod">
          <ac:chgData name="Chuck Tomasi" userId="79514c44-a18e-4aaa-84b1-18f74099d6b1" providerId="ADAL" clId="{46103BB5-65B4-9842-B5DB-38C54FE97DF7}" dt="2023-04-11T15:37:00.063" v="2013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11T18:15:25.253" v="2334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" creationId="{CFD7F649-C07C-6046-89E4-17F231D38A2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5" creationId="{52B466FB-0EFF-5696-FF81-E4711AD29C2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6" creationId="{132D9806-0E68-F8C0-F8B5-B6A69A3D298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7" creationId="{39C2979E-A8BE-F8A4-DE44-15E8F390FA8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8" creationId="{DA3ED662-9DC2-8F1D-B540-B10C50A291B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9" creationId="{AFE40D89-CC70-2BC8-C647-AD0F2952FA2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0" creationId="{5ECC1F56-1908-D876-1DA0-305BD09CB2E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1" creationId="{81AEDB74-2828-223E-11E1-C284D93EF3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2" creationId="{6DB055D5-9813-EE7A-75AD-2AC933EC377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3" creationId="{0CF21864-D3B1-50F0-8488-8B05133D38D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4" creationId="{543BCE18-68BE-6297-DF65-6B95D76AEA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5" creationId="{51EC6A8D-AF84-0484-13EB-AB049D67D92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6" creationId="{18485E5C-FF33-B7D0-9BB2-34026586604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7" creationId="{3EB0C765-47E6-D0CB-BB9B-B08A3FC9CAE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8" creationId="{87A68001-00B1-0231-A75B-9B5864345E4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9" creationId="{89580C0B-4709-99FA-9A39-2403C186579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0" creationId="{6518ECF5-E2C7-83A1-5BE1-3E2CD46C9EE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1" creationId="{451B6C52-BB67-4EB8-5A0F-0EFDB30110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2" creationId="{525F9429-E0A9-BA71-4997-147E191EB55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3" creationId="{DD7DA247-9EF0-770B-2481-F31AF494D89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4" creationId="{551CBBAE-78DE-B106-36FD-4999EB00901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5" creationId="{597B201D-55E1-5839-D447-D0C0FEB5503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6" creationId="{65D41D55-402E-16B4-0710-460F72A43DF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7" creationId="{CBE8FDB8-647C-6AFB-01C3-7187EA44A81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8" creationId="{744982FF-9D26-ADA2-4C18-3AAF9D5735E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9" creationId="{FC5BE88F-F790-773A-3398-67A2A3B7E47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0" creationId="{F6FFEF7C-7A52-FE2A-E968-F04B4C4DE45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1" creationId="{CBAFCEB8-8271-19DF-0776-E636846BAE4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2" creationId="{09359454-5453-6799-6D34-D0DAB3BA3A1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3" creationId="{E8FEB613-335B-76BF-020E-016A32833F6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4" creationId="{D5BBF197-CACD-E15A-0CFA-EA3F9A5BF7E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5" creationId="{1DD71F03-FE77-4F11-CE97-1123FA3916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6" creationId="{E070A10A-1660-4C6C-BF4B-F1E502653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7" creationId="{DE047C50-CF44-AB42-EBE3-0AEB2C7AECB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8" creationId="{F1EB0DAD-9419-A1C0-70FD-D6051BF8105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9" creationId="{5D79739A-9301-41C4-BF6E-F0C20EFAC20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0" creationId="{05D9B407-A00C-21DD-6D0A-5CB5BFE6236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1" creationId="{003AA695-988C-3591-D964-3AE797C8A64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2" creationId="{3501293E-67BA-4AB0-3947-164CBFA9CEE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3" creationId="{FFCDC353-EF81-656E-5066-CCB6CC0B2B7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4" creationId="{A856C626-06CD-F889-5184-D042D6DDE85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5" creationId="{2952E3FF-23DD-9793-30C8-0B91F692938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del mod">
          <ac:chgData name="Chuck Tomasi" userId="79514c44-a18e-4aaa-84b1-18f74099d6b1" providerId="ADAL" clId="{46103BB5-65B4-9842-B5DB-38C54FE97DF7}" dt="2023-04-11T15:37:08.918" v="2014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46103BB5-65B4-9842-B5DB-38C54FE97DF7}" dt="2023-04-11T18:15:25.253" v="2334"/>
          <ac:grpSpMkLst>
            <pc:docMk/>
            <pc:sldMk cId="434826160" sldId="331"/>
            <ac:grpSpMk id="2" creationId="{8EEA20B9-9E08-C645-E0D9-FBC309285C6B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5:54.169" v="2335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" creationId="{F9F90051-69A8-C01A-B6C3-9E648E0BE082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5" creationId="{3D925205-F1D2-6A44-AD38-9904402C223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6" creationId="{F8498E7F-DAB1-F8E5-5CD6-03453267FE0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7" creationId="{EDFC627D-2DCB-6C42-8F49-19689E1E52E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8" creationId="{24D3A281-19F9-7D88-0FDE-F1D4D3308F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9" creationId="{ED3B5A32-520B-8DE7-8285-65AC5A8A7D2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0" creationId="{DD112587-13E8-8BC5-A97D-57124D21434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1" creationId="{41C7F639-A545-A95A-4E3D-8AC7F535EB0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2" creationId="{92F0EB48-4547-A15C-6AFE-ADD2B2BD159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3" creationId="{61071FF5-FA4A-E2A5-BB3C-58460E1212A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4" creationId="{1E0E7922-5470-EE45-A2A8-1513AA6642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5" creationId="{6C9CFA54-8CF8-89AE-E08B-87FBD0F1B66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6" creationId="{BD635C18-4638-79C0-23D3-6A4AF7A74F9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7" creationId="{75A84BFD-6B3A-4E1B-E27B-CC6D705C72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8" creationId="{1C7E41EB-05F3-15BD-2E1F-FFE608E1966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9" creationId="{E675065D-2088-600C-7A5F-3866A680FE1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0" creationId="{7334BA4F-9999-C738-AC37-1347077D4E5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1" creationId="{30ECF62F-30E0-556A-3538-22726ABB4E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2" creationId="{2E63D227-0C35-0476-B522-774CE4A4EE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3" creationId="{EA7A26FC-2278-CB64-605A-2409FA8BBB9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4" creationId="{B6DAF496-762C-20B7-F72F-5FB00BB5150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5" creationId="{36291A72-07D4-F4E5-6C6F-8F48006D2EE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6" creationId="{5B9B4953-9E06-928B-49F3-A56077CDFA1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7" creationId="{AB5DA366-CDDA-6708-1011-C1D2807517E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8" creationId="{9D46DE17-0685-D1E1-231D-D6557991FE8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9" creationId="{D693D399-2E66-21F3-CE03-E1B9DCCC4A7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0" creationId="{EBAEC804-2929-6B9F-213B-1FEA45E5410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1" creationId="{4040C272-3F5D-FEA9-F245-42AB8F347C9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2" creationId="{E8EE2F01-633C-A2E1-18CF-23BB21AFB07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3" creationId="{8D96B342-4965-476E-1388-858A814077F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4" creationId="{4623C05B-1C7D-B8A9-36A3-4AC9B3F1512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5" creationId="{4A33619D-B0B4-9AF4-BCF7-7054D7A4ED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6" creationId="{17F1A128-179F-FAD3-B76B-98BC4580F6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7" creationId="{4C143104-6566-A1BC-2D90-59C78A4E8A0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8" creationId="{487A5513-FEC2-9D87-8355-01741E9E95E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9" creationId="{4875112D-AC2D-F058-AE08-C22D95A6AF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0" creationId="{B1CB85C0-155C-CBDB-FCF8-61B0C4F069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1" creationId="{464AB1F2-DA54-9BF3-6BD6-99B0E97E831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2" creationId="{8465E55C-16EC-7E52-BEDD-08DDEA1A5CE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3" creationId="{F7619E3D-A288-0599-6B55-89843EA38B1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4" creationId="{4C03B0CD-C712-6CCF-34E1-17C4FC69D9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5" creationId="{F486FA31-0EDE-E83A-9677-4C2C8F8C5C7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11T18:15:54.169" v="2335"/>
          <ac:grpSpMkLst>
            <pc:docMk/>
            <pc:sldMk cId="3508638196" sldId="332"/>
            <ac:grpSpMk id="2" creationId="{52A8D128-32D6-8B96-61AB-280C6CD5C2F2}"/>
          </ac:grpSpMkLst>
        </pc:grpChg>
        <pc:grpChg chg="add del mod">
          <ac:chgData name="Chuck Tomasi" userId="79514c44-a18e-4aaa-84b1-18f74099d6b1" providerId="ADAL" clId="{46103BB5-65B4-9842-B5DB-38C54FE97DF7}" dt="2023-04-11T15:37:18.956" v="2015" actId="478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6:38.365" v="2336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" creationId="{E60411A6-8FB3-5ED1-116D-0A0B6EF75A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" creationId="{6FCDB5FC-B69F-B469-81BD-7902614A68D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" creationId="{116511D4-8740-F12D-19D2-A1C108881E3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7" creationId="{0B9C3150-B249-E1DD-C784-362439914E5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8" creationId="{3F8A8D2C-0D46-502A-7F46-E5EC703730A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9" creationId="{A586924D-3226-9D41-BE69-C7FA19E5848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0" creationId="{815861AC-19F0-675E-0DD2-E06A6DBB7A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1" creationId="{2FBB503B-7B0B-A258-0D05-B874E47F5AE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2" creationId="{DD2A8D87-170D-B432-F7A5-951FE94A826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3" creationId="{C646F0D0-9155-0B5E-27DC-0EE8C457A67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4" creationId="{5537F349-B9A0-0F78-F77A-C5A41947C28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5" creationId="{B06D5C34-4469-37EB-A57B-07949E3D715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6" creationId="{933224B2-6CFE-FB9F-1DC7-8B1FBDA138C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7" creationId="{FBB46F6F-3B07-E0F7-2B87-87B97D9991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8" creationId="{80E33123-A73F-F782-F0C8-256AB202519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9" creationId="{9AC496AB-74B5-B84B-0BD4-DDC359E6086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0" creationId="{A7009B0D-5D8E-0C5A-DCED-E426CFA5A17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1" creationId="{D15BAFE7-30C3-EB8D-9ABD-EA9C4293F4B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2" creationId="{5843209D-A8E7-D558-C572-169DFC707B0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3" creationId="{49F68991-46D3-96D0-3225-8682BBD2609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4" creationId="{187A0CB3-513D-0234-E0C2-97A3CD8D5F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5" creationId="{EC3CD8B9-9BF2-CE52-3CAE-7615881005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6" creationId="{0F51A490-5A2A-3A2C-5937-731C46E47DB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7" creationId="{73C3CE5B-E22C-2529-B521-D381F8ADF95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8" creationId="{34DFAC25-8ECB-3112-A95F-28A530349E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9" creationId="{68696219-C592-90B4-B397-2A8C2CCFBD3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0" creationId="{A402326B-A76B-E841-E712-882720B82AE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1" creationId="{F52F8278-7F5B-BDCC-881B-FF21D7D3332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2" creationId="{39C3C37E-836F-C18C-C94B-B178F155887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3" creationId="{A9A35CDE-9B02-820E-21A0-0FE0590C662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4" creationId="{573B4635-6A19-652F-2DF0-9347C984640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5" creationId="{B29EEABD-CF93-CBCA-3E59-BE912CCDEF91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6" creationId="{C5F65DA8-C705-775E-4D1E-E90DC0A955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7" creationId="{8C204FA5-8AD9-D865-D76B-A33D1FEAA27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8" creationId="{61A94966-2529-16C9-710F-971B667BBC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9" creationId="{E8C6F62A-306E-68A2-27CA-2CBC30A989B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0" creationId="{400CE62F-6BF3-8343-1666-8033ADDA10B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1" creationId="{A5F38BCE-B355-7D20-AF06-3B4BE14C3AC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2" creationId="{AF197FDF-BC67-F15A-DE9D-971D5101015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3" creationId="{239F9667-6AF1-FEFC-4D5E-98E273E220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4" creationId="{533C1E7E-EA15-44E1-F6D7-81A486BCCEF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8" creationId="{74A07CAC-1484-D7D2-FE40-7FE6E9208CB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9" creationId="{50A5C269-35E8-27D3-DF8A-BE35DAC9792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0" creationId="{06EA6CDC-FDB4-D098-6625-9282735ED9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1" creationId="{B37511C5-3157-CC12-53D6-60B1554C6DD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2" creationId="{8EC2A5E8-E3DE-5778-9B06-9B4D9DC8EE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3" creationId="{F18F2569-A6BE-4A24-7EBF-B3B1217FED2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4" creationId="{74824756-5F9C-F092-ECAC-8AC38A6015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5" creationId="{3EA1CA37-6B43-8F8F-718F-B2858C29BAC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11T18:16:38.365" v="2336"/>
          <ac:grpSpMkLst>
            <pc:docMk/>
            <pc:sldMk cId="1860765230" sldId="333"/>
            <ac:grpSpMk id="2" creationId="{2D7FFC89-6C84-D906-9A37-0548F47F7022}"/>
          </ac:grpSpMkLst>
        </pc:grpChg>
        <pc:grpChg chg="add del mod">
          <ac:chgData name="Chuck Tomasi" userId="79514c44-a18e-4aaa-84b1-18f74099d6b1" providerId="ADAL" clId="{46103BB5-65B4-9842-B5DB-38C54FE97DF7}" dt="2023-04-11T15:37:27.492" v="2016" actId="47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7:09.221" v="2337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6" creationId="{C8EDE866-ECD0-387E-9A74-CFA6D4F6F02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7" creationId="{76566348-B0E8-C37F-7F3B-2B287C50A45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8" creationId="{253582F4-B7BC-09A1-14C9-01BF5F45A35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9" creationId="{F0EC6646-119B-4A38-B5AA-FE2305B3B87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0" creationId="{5B1221D3-14CF-925D-29DA-3E983B73C4F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1" creationId="{3F932B52-ABE6-3558-96DF-22218E0D3E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2" creationId="{E006EC49-EA2D-800D-FFD8-F7EA9D1F3B8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3" creationId="{2415237C-3AD0-3FAE-E0EF-671B95DEFD1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4" creationId="{8455C7BF-E3E7-C10D-1059-AEDB04701D66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5" creationId="{C81169C7-29DF-EA26-8AE6-8BED10640A6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6" creationId="{381E3B9E-5133-F95B-DE0F-FC2F37BE45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7" creationId="{A860B428-086A-F57F-A6BE-B5332BFCAE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8" creationId="{F9F8108D-7A5D-2E18-8708-7278472C72F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9" creationId="{BB0C557D-EFD7-FFA9-C024-87B2AC08037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0" creationId="{ABB980A2-FA5B-F1DC-8AA1-028872341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1" creationId="{32AFAC2D-302E-E3D9-3A98-BB2C8C5777F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2" creationId="{0E7E773E-AB10-E4E0-0A7C-CF64290F79C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3" creationId="{6920F29C-34F6-B206-32E0-D5AEF3E8A27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4" creationId="{93CD46BB-74AC-C9B3-9EF9-C1A4C6FA5F4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5" creationId="{116D5D2A-4CB5-32FB-205E-21BD24E71E1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6" creationId="{B7493FE1-3E9E-A42D-8F21-F017D5C4087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7" creationId="{A8D7681F-4443-9484-FC3F-BCDC8AFED6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8" creationId="{82DB220F-47B5-F67D-3BEA-0D9CEBF70F0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9" creationId="{E90FDAD0-5FFC-8559-EB69-4B9547017F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0" creationId="{57D89C44-AF00-61B0-D15B-FC552F38D6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1" creationId="{C1E32276-C0E3-14AE-E609-0DA042BD87A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2" creationId="{BDDA2C72-C861-2651-C61A-A73C5DB3C77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3" creationId="{45CD1D77-CFED-C417-D206-6186E6AA478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4" creationId="{11EE36DA-B719-D681-3849-2F1AB5DAF5E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5" creationId="{47A3C17A-9211-5D0F-1284-E2BBF653B27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6" creationId="{8D586BF9-266A-3DE4-D602-5A72E2AD545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7" creationId="{5F88431A-475E-5C36-AC76-B97BBD6CAE9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8" creationId="{ABE32743-237A-470E-FC33-5B991A787D8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9" creationId="{4FB77202-BFBA-304E-8493-C8B9866C4A5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0" creationId="{73794AC0-A82F-C9DD-F9CF-9B9CB609160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1" creationId="{6740AB0F-5E68-0491-03D7-D0D4EAF02FD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2" creationId="{1378E837-3724-F34D-37F1-530647C488D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3" creationId="{9F5D5085-611F-F442-A046-7982B510C53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4" creationId="{690BD29C-FCA8-D6AE-1979-BC889D58D15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5" creationId="{8299D81E-D314-B24D-3F79-E3AED3E16A7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6" creationId="{55D74C17-1568-522A-8A97-19C0BD5ADB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7" creationId="{8352666E-8A06-BD78-B0C7-817973DCB55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mod">
          <ac:chgData name="Chuck Tomasi" userId="79514c44-a18e-4aaa-84b1-18f74099d6b1" providerId="ADAL" clId="{46103BB5-65B4-9842-B5DB-38C54FE97DF7}" dt="2023-04-11T18:17:09.221" v="2337"/>
          <ac:grpSpMkLst>
            <pc:docMk/>
            <pc:sldMk cId="3614787639" sldId="334"/>
            <ac:grpSpMk id="15" creationId="{0274C7F3-1902-B3B5-4E34-961076E8D6A6}"/>
          </ac:grpSpMkLst>
        </pc:gr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del mod">
          <ac:chgData name="Chuck Tomasi" userId="79514c44-a18e-4aaa-84b1-18f74099d6b1" providerId="ADAL" clId="{46103BB5-65B4-9842-B5DB-38C54FE97DF7}" dt="2023-04-11T15:37:37.032" v="2017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32.725" v="234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" creationId="{9022721A-5ABA-199D-8AF0-62E4F8ED6A4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" creationId="{413C8735-26E6-399D-B5A1-34A55783941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5" creationId="{6F4DC701-78FB-266D-33BD-36603296904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6" creationId="{C707C62D-8E61-8B0A-23E7-0DB44F17C9E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7" creationId="{1DF714AD-8633-F65B-B24A-542AAAF2DD6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8" creationId="{D2163EDE-5744-4A0D-89DE-EF5BE018DF1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9" creationId="{C59B4279-0127-ED54-8CD0-C8CDDB41254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0" creationId="{8715BF35-00D6-73B1-E9D9-A40E72EB28E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1" creationId="{B30D6FD2-F462-6E5A-73AC-EA77B1822C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2" creationId="{0F7E18F8-B4F5-81A2-ED6A-4048C01B63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3" creationId="{DDBEB4B2-E3E7-A8C4-7BB4-A3DA3F1E8AA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4" creationId="{00791ED8-8D28-600D-3EE8-2046560607E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5" creationId="{20491F10-2E9F-9A28-5E57-87CA19C599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6" creationId="{41E985BE-5AA1-5599-B896-6AC6E08186CF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7" creationId="{6893687C-F4FE-D571-A8D1-38C82BCD07D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8" creationId="{677E2FC7-DDA2-4B8F-9722-4E290131D8C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9" creationId="{60A078DA-4511-7606-C6DD-DB66F58CD1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0" creationId="{9817913A-ABFB-73F1-3EA2-091C987E3E7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1" creationId="{DD5898C7-5D37-F5A2-941C-18ED1528983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2" creationId="{9E9ABC08-988E-5787-DC06-441C3F47031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3" creationId="{A3063751-A2BF-2B5C-198D-01C9658613D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4" creationId="{636B1CAA-8D78-FA88-6DFF-6707881FF8D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5" creationId="{5386E3CC-FD59-A6B1-4EB9-52E1B15DC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6" creationId="{0B69A118-267A-C246-0562-D1F42287E68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7" creationId="{55164D51-133A-A27B-9EA6-B55E9A711D0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8" creationId="{A4A5AC74-FF00-8FA9-E614-A2CFDAC782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9" creationId="{596519BD-E400-9834-7BCA-7BE6A67A32E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0" creationId="{51325C9D-352F-C1A3-1074-017834CF1F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1" creationId="{2D9CAEBD-29BC-B5BD-C16A-7358FC5910C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2" creationId="{0200F8DA-3C33-935A-668A-1B031CDAD7F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3" creationId="{B0004BB5-F2E0-3C31-7410-9EACEF1E6B6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4" creationId="{1CA12586-4316-D56F-271E-4144FA4B7D4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5" creationId="{DA46CBA1-ED6A-B6E1-59E5-8DB926ACBC6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6" creationId="{DA7DB204-24C8-52C6-ADC8-7E79F9F3A83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7" creationId="{A94E342F-4DCD-F1DE-60A0-3C58D27EAEE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8" creationId="{BF3CA100-8229-E130-DC38-ADCF60E417F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9" creationId="{5851B0C8-C6FE-5640-98D3-748729AA024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0" creationId="{8E4F8015-B138-5E81-52FE-571FAE66E6E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1" creationId="{74BE7F9B-4BBD-4D68-B175-39D65A56AA6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2" creationId="{F50C1DFD-B762-3D5D-F9FC-5BEB52AA77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3" creationId="{15A908FB-8981-59EE-934F-9CE5ED8A952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4" creationId="{686D21E0-0730-A911-4FED-1588F1B7CE2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11T18:19:32.725" v="2342"/>
          <ac:grpSpMkLst>
            <pc:docMk/>
            <pc:sldMk cId="1162864143" sldId="335"/>
            <ac:grpSpMk id="2" creationId="{A56CF454-A186-9420-5350-79BFCE966732}"/>
          </ac:grpSpMkLst>
        </pc:grpChg>
        <pc:grpChg chg="add del mod">
          <ac:chgData name="Chuck Tomasi" userId="79514c44-a18e-4aaa-84b1-18f74099d6b1" providerId="ADAL" clId="{46103BB5-65B4-9842-B5DB-38C54FE97DF7}" dt="2023-04-11T15:39:06.137" v="2022" actId="478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7:46.355" v="2338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" creationId="{1B3CB804-920B-897A-23C2-1C638C663FB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" creationId="{243795FB-D89A-5743-AC64-AE370F9B13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6" creationId="{DA0402FD-041B-EFDB-9B29-825E638D6B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7" creationId="{6D8B32A8-A84A-D6C8-1CC4-D86D1E61958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8" creationId="{B7B99378-FFE4-DACD-6918-D0C861DF4D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9" creationId="{79E95DC5-C0F2-A23A-9011-62F51695FCF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0" creationId="{8F8EF967-A52A-6D6B-65EE-FD3885A2B8B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1" creationId="{42121F0C-EE14-2163-B3E4-E6C6D56095D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2" creationId="{28864CED-5B41-22F4-9B7A-4032C90D56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3" creationId="{7A0107CB-D2C3-5C18-BF43-A7E1F9D7162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4" creationId="{C345F68A-3C78-D6F3-FC70-30E3CD56FB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5" creationId="{9CC2573C-F72A-29F7-65A7-45C45504154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6" creationId="{31C878A0-C9D0-923B-41DD-ECA9ECBA40E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7" creationId="{6D98ECD8-A5F0-4391-1886-9BA22F7C6B1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8" creationId="{D3955601-F694-CF6C-3771-D73AA06333B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9" creationId="{6CE74DC3-B356-5A60-53D3-3906DC84CF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0" creationId="{BA98A6A6-C95D-3C60-D94A-59F8BE5C6DE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1" creationId="{AC67BDE3-D146-5275-55E0-1F9B7765B0B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2" creationId="{453A754A-526A-0A8F-5E5D-E6127197376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3" creationId="{4B29F934-D513-6627-EA66-7E552B7AFDB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4" creationId="{03CA271E-CD2C-993B-73E2-59033647EB3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5" creationId="{B7D83FAE-8E35-AF8C-6BD9-4CBE527C55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6" creationId="{349A2565-BC99-4FDB-971C-EC4A99A9903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7" creationId="{8ABDC7CB-A0B1-3C37-BCEE-FA786ADB21D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8" creationId="{10773F0D-E720-202D-0EE8-8B2FA77DA2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9" creationId="{E11DC109-EE6B-78C7-9F48-6A62CD8AD63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0" creationId="{02BAEFB0-04B8-17D1-C946-4495D69DF4B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1" creationId="{F8875EA1-A1BA-44AE-A4DC-2BC9CC8C6829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2" creationId="{0815CA8F-418D-CB87-9291-16C5CC747F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3" creationId="{B5E36BF1-564A-002E-30D1-4B08B1D3753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4" creationId="{B5ED923E-3726-5C70-A31A-F0A3D102371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5" creationId="{4A5A30A6-6F14-22CD-2B93-079280EFD0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6" creationId="{5F33C2D8-203A-8A5F-9A70-9C0F347B5B5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7" creationId="{0416643E-DAF4-75BA-D357-C3B9C84911B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8" creationId="{88980767-EFE6-8D8F-136B-0505EC29AE1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9" creationId="{6F025BA3-658E-4EA2-FE9A-1729D62E0E1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0" creationId="{80633FCE-5CE0-0E39-B709-2ECDF6FB92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1" creationId="{B43EF120-DB6D-2E1B-4B03-A1D628EBAB6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2" creationId="{8ECB0906-EF8D-57A2-DAE7-5A86237249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3" creationId="{BC9F08B8-6934-FCC7-EBDA-3E4D837BD7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4" creationId="{D434E548-138A-0E01-F670-C9B88C6AAD93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8" creationId="{E1171CBD-9BEE-8EE1-B7EC-7DA310C6F25B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11T18:17:46.355" v="2338"/>
          <ac:grpSpMkLst>
            <pc:docMk/>
            <pc:sldMk cId="156078902" sldId="336"/>
            <ac:grpSpMk id="2" creationId="{A2F743BA-819A-4AF9-6F98-ABC0A007D0DA}"/>
          </ac:grpSpMkLst>
        </pc:grpChg>
        <pc:grpChg chg="add del mod">
          <ac:chgData name="Chuck Tomasi" userId="79514c44-a18e-4aaa-84b1-18f74099d6b1" providerId="ADAL" clId="{46103BB5-65B4-9842-B5DB-38C54FE97DF7}" dt="2023-04-11T15:37:51.649" v="2018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11.305" v="2339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" creationId="{0316882A-58CE-E2EE-B580-AB883479B6F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" creationId="{183A249D-3006-4C06-BB67-830B520534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6" creationId="{777F3544-F7E9-79BF-C660-0AA8230EE02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7" creationId="{E94D5080-3353-4900-80A1-ADEAABF135D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8" creationId="{D741C150-ED05-64BB-A1E4-7E9AA3D6902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9" creationId="{EC6C89C4-048D-78FA-0B79-B3266E6690C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0" creationId="{758019C3-664C-A71D-A0F6-BF33C26A2F0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1" creationId="{C509F528-1615-D7A0-08D9-D6F53D7AE06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2" creationId="{8EC55770-8A52-42B7-8EEB-D5CBD5707DA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3" creationId="{C8E28034-B8CC-981E-BB82-22391A9026E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4" creationId="{B4FC105F-32AA-59DE-BEB2-90078F674D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5" creationId="{3C613C01-EC84-9165-9B14-975B6A2309E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6" creationId="{055CC771-5DBF-A38F-9242-B3D99EB6E5F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7" creationId="{4309828D-EEB6-7AB3-2022-56CCE265C37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8" creationId="{EA620291-4E0A-6C2E-D492-170879A32F6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9" creationId="{0C0E637D-E364-C530-F78D-58241095194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0" creationId="{738AAEA1-0267-84F6-EF0E-06DD5AFF191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1" creationId="{37372DDE-7D1D-A486-0317-7CB223C5E92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2" creationId="{EB642C47-56C8-F2C1-56E8-DFF55219F36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3" creationId="{B4BC36A5-51F4-8AD5-4496-2E0B4F79C90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4" creationId="{AF0F04FA-E3AD-16B0-D8AA-BFAEA33C891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5" creationId="{55446A07-7E18-7756-56CA-FC0B22CDA18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6" creationId="{199B327E-543B-368D-4ED3-A2624FB139D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7" creationId="{B34DDB08-EFC3-9180-1A5C-54DD51FC05F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8" creationId="{9AE6D96D-717B-DF3D-45BA-73EC47A04A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9" creationId="{D97D60E5-ACEE-E4BD-5A82-6556FAEF1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0" creationId="{892520B1-5C01-3779-F309-CD2C00ADE85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1" creationId="{234E7DA4-E261-9033-0C17-5B4D67F684D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2" creationId="{DECCB7CD-6375-B0D2-B389-F70A467C1E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3" creationId="{4F1BD811-9258-03FF-571D-70933A82345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4" creationId="{4B261E3E-F00E-4B04-731A-C93E53BD3DC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5" creationId="{E5A1A625-15B9-DD15-06B0-F2D8F924F89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6" creationId="{E8A801F3-2F4A-E52A-B536-BEEB3F8DFDA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7" creationId="{80B46C16-2937-F981-8D22-689B9B7033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8" creationId="{468F59EC-A488-5448-4696-06D5335BEFA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9" creationId="{A3095FE5-64CB-BAB8-E13F-64DF0E1F01C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0" creationId="{EFCEABA0-F5D5-2987-632F-DE2D8690AE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1" creationId="{13C19ED3-176D-04DE-A97F-87C167FF418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2" creationId="{7A062CE0-420E-C9B4-EFC7-C83EED93CC3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3" creationId="{116F88D1-A368-093F-153F-AC2C9DBF3B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4" creationId="{F4B249C5-2C61-E1B7-C10A-6EB2580DF95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8" creationId="{F6831111-3054-B0CA-2AFC-07D52A1BA92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11T18:18:11.305" v="2339"/>
          <ac:grpSpMkLst>
            <pc:docMk/>
            <pc:sldMk cId="2220773346" sldId="337"/>
            <ac:grpSpMk id="2" creationId="{EC304672-2AEB-4EA4-5B1D-654D8100AA8C}"/>
          </ac:grpSpMkLst>
        </pc:grpChg>
        <pc:grpChg chg="add del mod">
          <ac:chgData name="Chuck Tomasi" userId="79514c44-a18e-4aaa-84b1-18f74099d6b1" providerId="ADAL" clId="{46103BB5-65B4-9842-B5DB-38C54FE97DF7}" dt="2023-04-11T15:38:35.282" v="2019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41.059" v="2340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" creationId="{07F3F634-9BC4-EE83-8538-24F63DC2CFB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" creationId="{1D9C2683-9D88-E439-1DC5-0DA0C1637A0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6" creationId="{4D2145CD-B518-9A0F-8A8E-31A57994843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7" creationId="{5195118D-81BC-25C8-8F2D-A0D90A37F54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8" creationId="{0213155C-DAF6-EA5B-A0CC-370BBD57618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9" creationId="{0717A61D-66A0-4498-DC76-1BC9C3DEE6A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0" creationId="{EE82B746-6872-9429-EBD2-5761310B8DC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1" creationId="{7795C461-1F0E-E933-489A-AC824209917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2" creationId="{7F16CD1E-B3B6-B956-4D80-B7266D57BF7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3" creationId="{7F9B4EED-3676-3258-77A6-B75D21789C7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4" creationId="{2CEC4E1F-EA8E-5D0F-C8B8-50E51027DEE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5" creationId="{A44A835D-B1FC-05CD-7996-5366ED8A8C5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6" creationId="{8BBFD14B-FBEE-99AD-A5EC-28DB796128D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7" creationId="{FBB98163-CCF5-4EAE-B1C7-83820BC772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8" creationId="{1A13B2BA-3822-A28E-3FDF-BF3638DD04A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9" creationId="{BF062DE1-3910-42B9-19DA-C2FA9ADED3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0" creationId="{440C2AE0-A49C-CDE5-6357-53A884B46A4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1" creationId="{D1C4BB0F-6042-806D-6D14-F4EE3964F31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2" creationId="{BB62D2EA-C12D-854D-51B0-38126D36A83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3" creationId="{809F8691-4853-D24E-CB9B-BB5551FEE87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4" creationId="{6B3EA8C7-9AF2-27B6-D0D5-F655045E7C4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5" creationId="{65B87C25-4DA6-136B-C00E-E33EC3288A8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6" creationId="{B63C3411-E463-82DD-2D04-1DFEE8F23AC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7" creationId="{60F66A92-52D1-7B4F-051E-3A7DD4497D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8" creationId="{66F8CCDF-DB92-6AA4-0721-DD36CA486C2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9" creationId="{94BDF23B-2CEA-AB16-27CB-8F9713A31B0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0" creationId="{04A452D4-99CB-6456-BE99-F5AFA2E0DF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1" creationId="{FEED60E4-2C34-5F47-F414-BD55706BC28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2" creationId="{23DADD52-0E98-379D-58B8-427085B4BE8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3" creationId="{97D6C044-BB95-F2B7-1E55-92B169AC7EA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4" creationId="{56D77B38-040D-150B-AEAD-AF55FB3E6D6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5" creationId="{390B2474-6475-1096-C949-29690C4A682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6" creationId="{A5D85449-75F2-DE2C-A126-C7AEC510776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7" creationId="{F65C026B-2390-53BF-3DDD-9A788CEAEFE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8" creationId="{A425247D-9CDF-B7A4-D087-6DD7EA1F8F7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9" creationId="{E43CA488-D5E7-427B-1855-E770BEFD7C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0" creationId="{255BBFC3-75BC-F661-2C2F-D00214D532A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1" creationId="{4F2709AD-FD1B-2BF7-14E2-A8607141D78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2" creationId="{1455A397-3DE4-FB9C-1E06-61F0E5591B1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3" creationId="{6CE51E71-2953-815C-AFC6-CDFDFE9C1A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4" creationId="{B840541C-1997-59A1-C54B-AA300F249286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8" creationId="{C31D3CD8-AED2-873C-3F9C-F8D1EF76A39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11T18:18:41.059" v="2340"/>
          <ac:grpSpMkLst>
            <pc:docMk/>
            <pc:sldMk cId="504939766" sldId="338"/>
            <ac:grpSpMk id="2" creationId="{D8411964-ABEC-4CF4-8ED9-6AA0A5CBFC69}"/>
          </ac:grpSpMkLst>
        </pc:grpChg>
        <pc:grpChg chg="add del mod">
          <ac:chgData name="Chuck Tomasi" userId="79514c44-a18e-4aaa-84b1-18f74099d6b1" providerId="ADAL" clId="{46103BB5-65B4-9842-B5DB-38C54FE97DF7}" dt="2023-04-11T15:38:45.097" v="2020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09.805" v="2341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" creationId="{168E020D-261B-4912-CBFA-9620BB2EADB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" creationId="{691678FB-FF25-E632-AE98-CBC02E1FED2C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6" creationId="{F96933B3-B29A-756F-C290-B060D70D27D6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7" creationId="{BC2C03A5-ADD4-EB25-9C8D-138B102B0C0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8" creationId="{19E60DE6-6B33-8665-08BC-BE125A5C9EC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9" creationId="{A7FA07CE-5A2B-B5C4-CC99-0E484425099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0" creationId="{93943ECC-7516-50CE-A9D8-408195B377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1" creationId="{572A1E7B-EF3A-E9C9-0B09-6FD4C120EF3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2" creationId="{34D2108F-9CD0-AD17-35E7-57008929A7B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3" creationId="{C25E0EB3-8312-92D3-C709-FC1A3CEA6EB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4" creationId="{8DE6EDBE-232E-76D1-6318-C66606CAE4C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5" creationId="{B00C553C-7CC2-AF7A-9906-6A8860797D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6" creationId="{3B142965-B78C-1C54-05F4-0B9950F9CC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7" creationId="{7D047D04-458C-3696-9FC7-9289F64B84F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8" creationId="{7004D5A0-1CF5-83E9-E7F6-1A085F4A756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9" creationId="{80B17009-BB8B-003D-6670-2F33898937F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0" creationId="{2BBE25E7-C4D6-3080-E6ED-BBEC0CFBBD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1" creationId="{E2BBD44B-A375-AEE7-E2E8-5F1834E1F47C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2" creationId="{79A04AEB-E55F-28CF-6406-FE8B3B2189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3" creationId="{FCCC669B-76FA-CBEB-3BBD-2C205066667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4" creationId="{9201A556-9F1D-3D5C-DC0A-A899B2548D20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5" creationId="{0BD5E369-F406-672F-C7EB-C1400A35EE0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6" creationId="{058DC398-9005-6854-8AC7-799034039D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7" creationId="{16DDC4BF-606E-466F-C4ED-78C44BC5551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8" creationId="{2B791DC0-CBCC-934B-0595-3723A12BFB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9" creationId="{B1633E12-D460-CF73-DF13-4232F5D584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0" creationId="{EA0472A0-F75B-4B6A-1B3C-28929B8C12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1" creationId="{29E71429-4491-E2E1-EFD2-1E28536FAE6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2" creationId="{46DE35AE-65AE-9EFD-2E11-67E7F3C8F2B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3" creationId="{C257772B-B6FD-454E-D091-C3705B8A881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4" creationId="{3DCC6988-12AB-1EF0-9C34-4A85DD894CD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5" creationId="{3C5799F9-FF3C-4D95-3F98-0798E671C2D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6" creationId="{E475E90F-942E-0217-0909-CC30653CFC9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7" creationId="{47AA6A2F-A3EF-9B6B-D261-BB346783FA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8" creationId="{40053DE8-3FC8-131F-DE0C-D4887DB15A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9" creationId="{F4C891E7-B74D-C592-27A4-522FF7EFFF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0" creationId="{FA10DBF0-DD4B-0F60-48FF-E907DC5FD256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1" creationId="{5C3391F1-AA59-B2D5-0C81-FB4BD65EFF7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2" creationId="{5E861934-30E5-EBE1-07AA-2E95F72E326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3" creationId="{BBC4D1C2-92E4-CFEE-2AE0-4F4BE5DC670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4" creationId="{9C456258-2BA4-21AF-4187-87C49F8DCC06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8" creationId="{40E4E771-08C5-B23A-C63B-AE67726C4B6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11T18:19:09.805" v="2341"/>
          <ac:grpSpMkLst>
            <pc:docMk/>
            <pc:sldMk cId="1703268982" sldId="339"/>
            <ac:grpSpMk id="2" creationId="{B1F36A09-8A10-21B8-C352-C3B11CD83744}"/>
          </ac:grpSpMkLst>
        </pc:grpChg>
        <pc:grpChg chg="add del mod">
          <ac:chgData name="Chuck Tomasi" userId="79514c44-a18e-4aaa-84b1-18f74099d6b1" providerId="ADAL" clId="{46103BB5-65B4-9842-B5DB-38C54FE97DF7}" dt="2023-04-11T15:38:56.968" v="202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3:50.680" v="233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" creationId="{7EBC72BE-663F-69A4-ED2F-24158B6CFAE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5" creationId="{8FCD8D43-D894-042A-7946-1D8D29B6479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6" creationId="{39A5B21A-DF69-117E-6712-3A02826B6D0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7" creationId="{6FD088A7-B703-DBF1-905C-532E3AEC407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8" creationId="{44E1A333-1722-9575-59E7-BD50FBC5CF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9" creationId="{96DC2E9F-DE15-769D-3092-7FDC9ABE69A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0" creationId="{47EB2BA6-349D-67A3-F838-B8B7BB875DC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1" creationId="{B6945711-2A19-ADC0-F659-48C1FA95179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2" creationId="{B46621F7-0677-721C-6176-6B20F689EE3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3" creationId="{FADCE700-65F9-09FD-CA82-DF7F183D2AD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4" creationId="{43754AD3-9A69-9230-5A1E-30EF023EB2D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5" creationId="{5FF70AAF-57D7-2491-1298-64B613957DA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6" creationId="{C07168CB-5006-1939-CB80-8C1BE2BDA09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7" creationId="{562D57A8-D1B7-BF4A-E161-1C1F99BD008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8" creationId="{CF6B190B-1636-1777-689A-901437A8962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9" creationId="{5883AAF7-FDC2-02BE-97C3-21F9294887A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0" creationId="{77F43531-BEB1-1C7C-5CD2-A16753FED24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1" creationId="{3E93E632-E927-4F4F-07D8-F4EF64978A4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2" creationId="{1ED0D711-33F9-282B-9D63-A8FEFB47652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3" creationId="{8100E7D1-E0E0-27C7-089E-8E687FBE21A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4" creationId="{47F845C8-F8D9-929B-4A30-6FAEE2043B7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5" creationId="{C442AA23-5B7D-17AE-B7B5-C437F8AE5CF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6" creationId="{31D99667-0540-0A97-858B-074933849FE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7" creationId="{5BC91DD9-CD51-7389-6644-38E4AD8E06F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8" creationId="{6C1D0D82-6FBB-73A0-7EDC-CE5851709F0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9" creationId="{43A0017F-5489-5E85-2803-2B255CDFB0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0" creationId="{DB144D90-77BD-AEAB-6BF5-C0533036A609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1" creationId="{E34518A8-218B-2ACF-0D8D-56A39E3D978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2" creationId="{95E65177-066A-01A7-28F9-E6F9494D1E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3" creationId="{B1A8DD4F-E836-BD92-97E8-F57CDA5401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4" creationId="{8DF5E990-BDCD-38D2-A384-68DE601FC3D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5" creationId="{4FFD9D1C-093A-AC26-D3C6-AF471A434A8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6" creationId="{E1799622-0C14-7EAB-5A08-D1EAEEA7520E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7" creationId="{11585BDD-F96E-8B13-9B3E-A01E514CACE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8" creationId="{DCA3EC6D-32F6-4EF0-5AE4-2A225C40EFC9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9" creationId="{61B0E33C-12FC-EAE1-3629-3B3C9BBA24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0" creationId="{4EE70EF2-B7F5-C334-9B2B-2FFA41831D1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1" creationId="{A046AD91-CA7C-5721-9FAA-9D38572FD6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2" creationId="{ACBDE14A-31BF-D4BF-CF68-AC7F4AF3F5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3" creationId="{558C0C66-5DEA-6686-6FB6-C012A8B7F2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4" creationId="{9E0CDA25-3A38-4C9C-0DE9-E3A1DDF2B6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5" creationId="{F0842371-1092-7867-4EDC-F843ADCDC00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11T18:13:50.680" v="2331"/>
          <ac:grpSpMkLst>
            <pc:docMk/>
            <pc:sldMk cId="3145479613" sldId="370"/>
            <ac:grpSpMk id="2" creationId="{E9C59BB9-CA7F-5889-F474-0DAA82A8DE43}"/>
          </ac:grpSpMkLst>
        </pc:grpChg>
        <pc:grpChg chg="add del mod">
          <ac:chgData name="Chuck Tomasi" userId="79514c44-a18e-4aaa-84b1-18f74099d6b1" providerId="ADAL" clId="{46103BB5-65B4-9842-B5DB-38C54FE97DF7}" dt="2023-04-11T15:36:38.926" v="2011" actId="478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4:30.505" v="2332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" creationId="{603272F2-B24E-1DAF-0BB7-CDA13F25C3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5" creationId="{305AB38D-DD66-B0A9-D35C-FDCC9C8DFE3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6" creationId="{286F454A-3108-70C2-32B7-E80AF56F714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7" creationId="{9F4FC600-9129-247A-1AEA-D294C7836C7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8" creationId="{689B97B7-ECCC-E23B-5BA6-CA6BCA1742B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9" creationId="{A20D4DFF-3651-0D37-3990-1C8D0DEC829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0" creationId="{F95477C9-BE2F-1F12-53C4-D0E9E363172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1" creationId="{13B02A95-0A44-37AB-9EFE-D431EB7BAE9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2" creationId="{21CE99B4-2009-27CA-05BD-EF22D17001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3" creationId="{549944F9-5A66-DB42-BFD2-79ABB239399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4" creationId="{4A133570-87E2-27B8-5EE8-70E82D5CF93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5" creationId="{E487BFC5-B6B7-B9F9-0E49-143E85BDCD6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6" creationId="{89810EF9-7674-F9F4-41D5-78359468FA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7" creationId="{6FB33FA7-F7C5-EBE0-05F3-973A54BBA42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8" creationId="{C3002219-0FD7-B05A-7B84-C72EB10965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9" creationId="{8CC8A542-F84B-2483-3B28-C4BBDDD516B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0" creationId="{5634A6E1-E2FB-BE88-DD9F-CF16BF94358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1" creationId="{1AFBB7C5-59C4-476F-5CFD-3A3D8D3CCF7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2" creationId="{B7945B3E-BC6C-11B1-26E3-F873B89093E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3" creationId="{F8E954D5-3E9F-E9E3-BEC3-C735FFC7C95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4" creationId="{3B75F0D8-FF5E-F07E-F13A-C329638FF17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5" creationId="{3A2FACF4-866D-DDA1-56E5-6E1B8693B8E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6" creationId="{598961DB-F141-3337-3BFA-DEBF5423620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7" creationId="{37F181CD-6860-A00E-3195-50168D8A82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8" creationId="{D4DF8A82-EAEF-3709-8569-EC964B8405E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9" creationId="{23120FEF-A084-40D1-0799-117C47833BC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0" creationId="{D53FEEF1-38D1-395D-F8EC-6036CDE162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1" creationId="{54BF6468-E4BA-2486-25DA-AF11394168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2" creationId="{08F955E2-B221-BC35-EFF2-B77322A90FD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3" creationId="{4A5725C8-255E-AEB7-CBCC-F196EFDDAA9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4" creationId="{DC1A2241-F3A2-D9B6-5C76-ECB3BAC2347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5" creationId="{F0DC45AB-2A4F-EF46-ACF7-189A0B49EFA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6" creationId="{E722C309-C156-5436-564C-7167520BC4E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7" creationId="{2011B983-5DEA-5256-F6CC-0D9E9C794B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8" creationId="{B88148E3-F71B-022D-B67D-26A064E27E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9" creationId="{8A49D57A-886A-BA88-9A6B-DD861873651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0" creationId="{536FC308-B012-89B6-05A9-70E619E8AF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1" creationId="{1A07AA24-33D0-0E83-D363-53B262D690C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2" creationId="{F6231569-83B7-B095-AC84-B85AF098247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3" creationId="{3C5C8E07-BA73-EFAE-92B3-11DC2C85C0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4" creationId="{C26EA89B-8A34-8E64-9DC5-192D6213A1A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5" creationId="{49BE3BB0-12E2-2DE4-6C13-5F05FAE5FE1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11T18:14:30.505" v="2332"/>
          <ac:grpSpMkLst>
            <pc:docMk/>
            <pc:sldMk cId="2255346926" sldId="371"/>
            <ac:grpSpMk id="2" creationId="{8951BA03-39F6-7268-96F4-6E8EAB60F9F2}"/>
          </ac:grpSpMkLst>
        </pc:grpChg>
        <pc:grpChg chg="add del mod">
          <ac:chgData name="Chuck Tomasi" userId="79514c44-a18e-4aaa-84b1-18f74099d6b1" providerId="ADAL" clId="{46103BB5-65B4-9842-B5DB-38C54FE97DF7}" dt="2023-04-11T15:36:50.135" v="2012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11T18:32:49.582" v="2391" actId="167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13:18.037" v="2328" actId="164"/>
          <pc:sldLayoutMkLst>
            <pc:docMk/>
            <pc:sldMasterMk cId="2317532505" sldId="2147483672"/>
            <pc:sldLayoutMk cId="1645841540" sldId="2147483674"/>
          </pc:sldLayoutMkLst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2" creationId="{8D8A8117-5DA9-287A-4FB7-D63E19C36006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" creationId="{4120DAA2-2F07-1062-9D10-5988D8BE37E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4" creationId="{ABF0E082-616C-171A-F15E-F29049E051A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5" creationId="{89713272-F72B-C9E6-F4CA-AE63CEF3A387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" creationId="{FCE7CDB3-88B4-6AF7-EFEF-675B3F04CD14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3" creationId="{AE8DEC83-44A3-CEE7-4829-2DEBA6D32911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4" creationId="{B2540EB5-259F-B52D-8432-1CF3CB8C28D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16" creationId="{C788DC36-D224-8AFC-CB5B-06071090A93C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0" creationId="{386513E8-2576-4FAE-8907-85CE222052E6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9" creationId="{E05D8939-E511-CD63-A8DE-3BFE0A74894A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0" creationId="{6DD73DF0-E587-3E2B-ADCC-E2B1D143CC4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1" creationId="{999522E0-205C-5D5B-819E-705E90DF80A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2" creationId="{7E068B3C-1E7C-ABA3-95B4-5C9B38261B8D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3" creationId="{2EFDFD90-BF78-D2A9-D1BD-4F74BF663ED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del mod">
            <ac:chgData name="Chuck Tomasi" userId="79514c44-a18e-4aaa-84b1-18f74099d6b1" providerId="ADAL" clId="{46103BB5-65B4-9842-B5DB-38C54FE97DF7}" dt="2023-04-11T17:32:34.243" v="2144" actId="165"/>
            <ac:grpSpMkLst>
              <pc:docMk/>
              <pc:sldMasterMk cId="2317532505" sldId="2147483672"/>
              <pc:sldLayoutMk cId="1645841540" sldId="2147483674"/>
              <ac:grpSpMk id="44" creationId="{A3906F71-0B4E-A579-C638-F92223967CBF}"/>
            </ac:grpSpMkLst>
          </pc:grpChg>
          <pc:grpChg chg="add mod">
            <ac:chgData name="Chuck Tomasi" userId="79514c44-a18e-4aaa-84b1-18f74099d6b1" providerId="ADAL" clId="{46103BB5-65B4-9842-B5DB-38C54FE97DF7}" dt="2023-04-11T18:13:18.037" v="2328" actId="164"/>
            <ac:grpSpMkLst>
              <pc:docMk/>
              <pc:sldMasterMk cId="2317532505" sldId="2147483672"/>
              <pc:sldLayoutMk cId="1645841540" sldId="2147483674"/>
              <ac:grpSpMk id="45" creationId="{76E7970B-E484-25BE-24F9-F07C0CD10AF9}"/>
            </ac:grpSpMkLst>
          </pc:grpChg>
          <pc:grpChg chg="add del mod">
            <ac:chgData name="Chuck Tomasi" userId="79514c44-a18e-4aaa-84b1-18f74099d6b1" providerId="ADAL" clId="{46103BB5-65B4-9842-B5DB-38C54FE97DF7}" dt="2023-04-11T15:40:05.682" v="2026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11T15:35:43.785" v="2009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del">
          <pc:chgData name="Chuck Tomasi" userId="79514c44-a18e-4aaa-84b1-18f74099d6b1" providerId="ADAL" clId="{46103BB5-65B4-9842-B5DB-38C54FE97DF7}" dt="2023-04-11T15:35:37.988" v="2008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32:49.582" v="239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11T18:28:49.384" v="2368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19" creationId="{AF56E7F3-26CE-2509-BE74-8F6406675FE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0" creationId="{4015C2CC-DB74-4019-741B-E68AB30F887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1" creationId="{F9C758BC-4C66-6F26-5E64-3342E8538AF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2" creationId="{BE715C39-58F3-AE5E-4AEB-D032E1DA55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3" creationId="{6A5489C8-E396-140A-62C9-3ACD9AABD9F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4" creationId="{AB15D00B-8C90-4551-B3F7-FEA3706DD5B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5" creationId="{3A0A9400-7979-108D-3549-98F88878AF8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6" creationId="{8629C877-5C11-3779-0C6E-23C186333A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7" creationId="{03B38C40-D329-D996-8D34-34C133F0C41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8" creationId="{F8C09DD5-2805-F564-659A-DC2A2EDE6B0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9" creationId="{DA2797F4-7835-DC53-F501-78D441D159A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0" creationId="{D7DBCA88-8862-1EAD-6AAC-630F271B7E4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1" creationId="{4FA9216D-38B3-8C24-CCB5-27FA957FB90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2" creationId="{8BE02B18-0541-7F2B-D643-890013780D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3" creationId="{7163B2D4-003D-F164-17B9-659BF735D8D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4" creationId="{E8BF0A30-B8DC-6EA0-C702-448B7440084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5" creationId="{DA46AB49-6478-B716-BA16-82C56864A9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6" creationId="{07A3E623-85D4-1C63-7A7B-65898A8817C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7" creationId="{CC0D0D76-21D2-B19C-446E-08F2AC0724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8" creationId="{FB179E7B-539D-D3BB-3F2E-6A41856E6FA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9" creationId="{6909E458-C54F-437A-E9F8-C324FE61393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0" creationId="{E29FDBA7-5748-AED6-20BD-325791A26F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1" creationId="{ABE56739-CCDD-C009-22A4-35E0447FB2A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2" creationId="{A81918DA-76AC-4409-18C1-F096E5C27C1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3" creationId="{085A9711-0F93-200B-5F51-C9099A3AA2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4" creationId="{7B8DBF34-F85D-7B5C-692C-048D5298F8F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5" creationId="{6001B3BF-FC8C-4A8C-89F0-250BA94ADED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6" creationId="{4C1FE3AA-0511-BF34-19F3-FCD8C35359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7" creationId="{655AB5E9-26C0-9B0E-A098-7C9D9EABDA8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8" creationId="{FB33531F-F044-C17A-8C75-2EC74BD067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9" creationId="{627D2A81-7E87-5E5B-F0D1-611590D6836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0" creationId="{EDCECDAF-14C2-5271-8463-DBD47FA0AC8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1" creationId="{E8DC928E-C783-9AB2-EE82-2911D6BFB3B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2" creationId="{7AA85DDE-1E6E-8616-48EE-16F50A172B3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3" creationId="{7AD7DC29-F83C-1EF1-D54F-05114ED5403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4" creationId="{819381D7-82EB-1C8F-B4BE-A93C4AD4192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5" creationId="{6BBC73B5-1139-2754-9DC6-B0E7CDD1883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6" creationId="{D8F7D325-E5D8-211C-BCE0-040868927D1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7" creationId="{B18CB720-9998-CFEE-6B64-2E951A23456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8" creationId="{09AC228F-EA2E-3069-2717-8DBBCABB62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9" creationId="{B83E35E8-5DFA-B978-9531-93CCFC189EA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60" creationId="{98A220C0-FADC-45CC-0D96-9ABFDA6AD19B}"/>
            </ac:spMkLst>
          </pc:spChg>
          <pc:spChg chg="add mod">
            <ac:chgData name="Chuck Tomasi" userId="79514c44-a18e-4aaa-84b1-18f74099d6b1" providerId="ADAL" clId="{46103BB5-65B4-9842-B5DB-38C54FE97DF7}" dt="2023-04-11T18:31:35.301" v="2378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11T18:31:48.143" v="2380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11T18:31:56.883" v="2382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11T18:32:03.701" v="2384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11T18:32:12.890" v="238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11T18:32:21.190" v="2388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11T18:32:30.049" v="239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8" creationId="{0C653CF6-459B-A9BC-A754-48CD8AADBF3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9" creationId="{052290C4-C789-DDB3-FAA8-D562A4E59AD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0" creationId="{6F28B814-A8CF-D73A-5E54-4756AD62342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1" creationId="{E03AECC0-3689-2CE1-68E1-E39621DA07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2" creationId="{D4BA5045-A6DB-0E02-5C09-EF464BB44A8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3" creationId="{E3E8CD48-0BCA-A704-A567-5B40D3A919A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4" creationId="{D040D374-3590-4FF7-E6C4-415BFFACDEE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5" creationId="{81D7A596-4D75-A149-215D-5D52EB9B697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6" creationId="{CA834D7D-1590-EF4D-2AEC-2726FBCCBBF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7" creationId="{B14D6026-7D1F-EBCB-08BE-B64A9DC5128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8" creationId="{87F4BDE2-88BB-5171-9EC7-3C18D44217A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9" creationId="{E9DF881E-CF1F-860D-AD14-EB51D95A96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0" creationId="{9B921AFB-FD77-644F-0DDF-7A788E20AE5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1" creationId="{8C3532E2-4A25-4D5E-1CFA-9089E9676B8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2" creationId="{2FA8E6F4-662F-2002-C4DF-97855D41261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3" creationId="{8587B875-A3A8-11CC-25BB-C27F041F623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4" creationId="{5CCF10D8-09D2-7288-D859-6171DB1DE82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5" creationId="{F698FC2E-D214-1D30-214C-8EB27D44E6E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6" creationId="{8270EA33-B607-C4B1-F08B-DB2F65EEAE6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7" creationId="{B1E1BA8C-00FC-44E5-0A63-C8B8E6932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8" creationId="{2878EBE9-A3AF-4962-7183-9EB3F8E49D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9" creationId="{DCA13B7E-7B96-68F8-86AA-52F874E1275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0" creationId="{B560F234-4282-D546-23E1-2E0C4330862C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1" creationId="{D38CDAD6-9879-1D15-4D92-2A34DFB5210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2" creationId="{0D96DF6F-45AB-ADE6-5C7D-D6D7E31BE30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3" creationId="{5913DCC3-0782-1197-D774-8297E420D63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4" creationId="{108415EC-B1BC-6DD2-EA8A-59C1B780ED4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5" creationId="{9479D728-6535-8815-F6B6-298ED934497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6" creationId="{5F7B2765-2236-DDB9-C625-C38E1E0B47B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7" creationId="{C332308F-FFE2-A0BC-6725-E7D36BC432E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8" creationId="{13360C29-2BBA-D2E0-B688-AA6F010CD0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9" creationId="{7166CE48-7707-0B46-7D22-54828AFB147C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0" creationId="{58A06E3A-F748-41F4-AF6F-861934266F9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1" creationId="{2D620690-6C14-245A-0294-351EB5E7C88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2" creationId="{9F7D6BBD-D8A9-0B78-C8B0-3F5B2EFAFC9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3" creationId="{D2BDF87D-E599-A271-80E1-DDEA9C988DC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4" creationId="{3DD9537A-DF5B-D878-8A8D-5251D7CDD81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5" creationId="{313B5B48-01D2-E673-0A67-21095C91C55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6" creationId="{1FE60DBB-573B-A723-432C-D4A0881A3E3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7" creationId="{3917311F-16E5-BD67-E996-AE00CE9BCA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8" creationId="{38DE38A5-3A20-7518-466F-07B83462E1D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9" creationId="{18B40E8E-7A37-DE40-514F-34860887A05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0" creationId="{F84EBFD2-5980-0D84-1D95-8CEA4EB1E89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1" creationId="{1BFB8905-E379-6DCA-2952-336A2E1E7A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2" creationId="{1533A01D-36EB-59E2-66B2-69F1155777F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4" creationId="{846FA8D5-360C-81C2-574B-6EE3C05874B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5" creationId="{AE069AF4-8B01-01D7-CE90-21348541DCF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6" creationId="{77D6B582-92B5-F671-A5BA-067C2010335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7" creationId="{EE1D8327-47B0-4BB6-85D7-CF5361F06F6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8" creationId="{E1D8CCD6-1A30-9973-AC95-47E1CFA70B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9" creationId="{E793CE39-92EF-C8A6-7FF4-C43EA170C27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0" creationId="{AD2BC249-DF92-128D-33A4-F6BF7ACB04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1" creationId="{18C730E0-54C5-5405-7C85-FD8FE179C8F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2" creationId="{BB384E63-0432-6DA1-4A16-CC9AD00DDD7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3" creationId="{6C80A5E0-4C81-D0DD-89FE-15E592B7378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4" creationId="{6B67C83F-8AEE-4541-0B73-E0A7241189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5" creationId="{5EB8294B-A7BB-3E43-B90B-3CB05FAD39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6" creationId="{86B42410-69E1-0BA7-CC30-1A5643AA30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7" creationId="{9687E89C-DAED-DA03-6132-F0B1A927D14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49" creationId="{63C34A96-465F-D30C-BA25-8822A85983D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0" creationId="{96827EB0-4A68-06AF-3728-27C6ED31D39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1" creationId="{DE0CDA18-1FB1-8E2F-2C19-6AED404B844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2" creationId="{B0FFB624-50B3-CFF7-3BAD-7E1DD8B36FE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3" creationId="{9DB9E25C-3241-1F25-6BC5-F0A9C0398EA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4" creationId="{A96D76F1-AA41-49CC-4F9A-D2736A45FA5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5" creationId="{1B9638CA-5EED-907B-05A1-1ABB68838527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6" creationId="{7A39CC66-7B3E-7571-BE90-484659ACD85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7" creationId="{34F55105-C547-EE4E-757C-4D179542122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8" creationId="{01CA18F2-43F4-1D41-5DD5-7131A1D429C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9" creationId="{D16EE1F0-CC69-6CA9-E7A6-8138E010D2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0" creationId="{46863F44-144F-3EAE-D644-33AE01148B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1" creationId="{7BA98E15-D40A-0EAF-3210-3B5C52DBFD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2" creationId="{356BE74C-0F5E-90DB-6449-0D07B43DBEF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3" creationId="{7E440AF1-4CDD-8EEA-D899-49851D58B5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4" creationId="{7C6D3BF0-0160-6193-92FA-AC55C2DD71F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5" creationId="{7B01A5ED-0F22-1274-C924-FC8AA84AF4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6" creationId="{CE0A572D-4A44-E272-5B21-8B009A26AC4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7" creationId="{F2CFFED9-3177-D521-B68B-A159E070E23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8" creationId="{511D8D75-DEDD-6442-9E21-65434F84102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9" creationId="{DBDAD34B-97A8-21FA-7EDF-838CEE00DD2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0" creationId="{5F5213C1-FC04-1E41-E9D3-F5EEB62892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1" creationId="{F58C43D8-E274-C460-F7FD-60F832F4D4F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2" creationId="{3AE1CABF-121D-460B-6047-FADC3192850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3" creationId="{32C43454-49FF-5BBD-A435-509F4B6FB43F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4" creationId="{AA1BB95D-3967-1044-F2E9-581992A6CC9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5" creationId="{BA449877-977D-2AD6-F122-2F28F221A6B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6" creationId="{80E210FC-AC69-7437-BCB0-8EADE89576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7" creationId="{F25CD2CB-5B12-EC71-B8E3-792BFD8A880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8" creationId="{A9EC3737-FBA0-4ACB-9A55-DF7AB8DCCB9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9" creationId="{DC88F31F-E0E7-F7B2-752C-64FDED38CFD3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0" creationId="{E00624DA-E5A7-2A75-7E76-0BD76A942F7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1" creationId="{53E3D055-81D9-31CF-2BC6-CCCC73FC3795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2" creationId="{0750CA76-F811-FA29-ECFB-0EA070E52B3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3" creationId="{35759150-8F2A-F9DA-EB48-6EC84F53A81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4" creationId="{C8985C1F-2AC0-2FED-E3E3-A08AC7B183C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5" creationId="{C56D9D4C-6743-568B-7801-6BE3B820D51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6" creationId="{BB937CDC-2578-69CD-2307-D10B7414451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7" creationId="{95B6EB76-1D42-50ED-EAE2-6EA9F3CAF45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8" creationId="{7B9CB868-9594-1953-E813-9F96A9F3E55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9" creationId="{CF827016-B133-3AAC-DA88-AD0918153A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90" creationId="{1C8FC38F-D1DC-8480-794D-86A12EBE500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2" creationId="{F0206C2D-3937-90D1-5798-100F3268113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3" creationId="{07F8DDBB-5653-9A68-347E-08C1260721E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4" creationId="{6F41F917-6FAB-C719-B9EC-22023B33EE4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5" creationId="{0876DA24-7AC3-375B-E786-EDDA0490717C}"/>
            </ac:spMkLst>
          </pc:spChg>
          <pc:spChg chg="mod">
            <ac:chgData name="Chuck Tomasi" userId="79514c44-a18e-4aaa-84b1-18f74099d6b1" providerId="ADAL" clId="{46103BB5-65B4-9842-B5DB-38C54FE97DF7}" dt="2023-04-11T18:28:57.070" v="2370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11T18:29:04.684" v="2372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11T18:30:21.826" v="2374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11T18:31:23.439" v="2376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2" creationId="{C0E2D629-EBCF-9CF2-98C7-0CA8577C357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3" creationId="{EC3DB5D7-08E8-255D-4C5A-6DBFDAB15A69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4" creationId="{AF1A0D23-93FB-ACFF-6722-1AD38095829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5" creationId="{12D10992-D717-7D6A-F04A-007F9AD39CD5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6" creationId="{4F5458CE-1667-3AEB-8262-E2261549ED3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7" creationId="{6B57FC3A-96F6-28A0-BA18-A0049D3DDC0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8" creationId="{80169911-373D-C082-8CB7-35837985BC3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9" creationId="{ECDA3009-9F63-DF55-C039-D0BB5254B31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0" creationId="{F4D1CC4E-13F0-6AB1-9C9C-13D87BBAB4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1" creationId="{56325730-2AA8-7A9C-7150-6BEE6D84F0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2" creationId="{B9E963D6-4394-72ED-59BB-65962CF3C9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3" creationId="{D5805A38-8299-830A-3E3B-16EA3080C3F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4" creationId="{BCD87B89-2CEC-6D62-54BF-87F4A1ECD0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5" creationId="{73148BBB-13B5-4B2A-09DC-8A7FF741DE0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6" creationId="{9F4C29C4-3F39-A7B7-5DD2-317CA312E24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7" creationId="{2E960B6A-C944-01B5-0FE1-52E29CFE78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8" creationId="{D5CF2B2A-2737-8249-67FD-997AD58CC37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9" creationId="{49B321C5-7D59-B995-F281-35993CCBFE6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0" creationId="{FFFC55CF-C529-B6BB-1D7C-CCFF122275A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1" creationId="{E359B9B9-C349-3C68-39CD-5FEEF0DDAB3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2" creationId="{BE4036AF-BFB7-0943-8F47-AAFBAC92791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3" creationId="{7D001E8D-E9A3-CF1E-A2F1-33A430E033B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4" creationId="{26013DED-D139-8CAB-26F2-6B78558287B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5" creationId="{DC29F398-05ED-9358-E10B-A840D880484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6" creationId="{EABC03E6-2DB1-4901-C825-34B8A40E8B0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7" creationId="{76730476-4E1F-0128-D434-6FF27E80CBD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8" creationId="{FFD62358-66A0-25D7-515C-5AA68085D32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9" creationId="{C62C7098-F753-FEC0-FABF-D916C6743AB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1" creationId="{69250751-0DE5-4BF1-E4F4-2DA40479627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2" creationId="{751E32AF-9F02-C79C-F430-D43D9A91F35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3" creationId="{06CD2A5B-6369-DB2D-03E9-EED03B42425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4" creationId="{ACB8E357-588C-3035-7B44-A926915589E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5" creationId="{87688FE4-75F8-3171-204C-3F0FAA7F201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6" creationId="{21134DF3-0435-859A-21D6-7664108D496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7" creationId="{427B2B97-D967-F1D1-53BD-FB9A54DBFE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8" creationId="{20E6472B-6279-7EB0-0E21-B16BCC8C35F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9" creationId="{F65E4976-4423-900A-5E52-7AADE8926DD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0" creationId="{4A7D2E7A-AAAE-C0B5-AD9C-8F1CDC23931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1" creationId="{41CDDF49-D51F-FE98-9047-A8B17847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2" creationId="{03E8B605-5562-85B2-EC7E-4D6B0F9BD8C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3" creationId="{4411FF4A-FA07-FA3C-8727-070F4CC04A3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4" creationId="{10D4800E-85F0-7834-0773-E95E21820C40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5" creationId="{81C10D4E-6538-3006-E276-63ECF3E4BA9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6" creationId="{852D9384-9A0E-828F-3C9A-14202BD5E26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7" creationId="{B5F2B00A-88C5-C3D0-464D-B33292FC82B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8" creationId="{ED7B8F40-7B15-33A8-8246-B5829DE4D96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9" creationId="{147C625F-B7F0-0E56-6A67-079EE97536C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0" creationId="{175A879D-C851-F40B-65D7-99B33215B3C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1" creationId="{5FB56E96-7182-DBDE-DE13-38EC0DCCCC3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2" creationId="{1C29A40A-B4C0-C38D-5153-49E9429B84D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3" creationId="{3693642F-A260-5081-C6F3-2BFE825E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4" creationId="{99643501-25EC-1795-A2B2-7D0262294FB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5" creationId="{7B7160B3-45DC-F8D5-F461-DC9DE4A5E5B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6" creationId="{F7B432AB-924D-2BFF-70B5-FDA2C947E18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7" creationId="{CAD84132-4C6C-7527-BC1B-DB394AA612C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8" creationId="{FDFDAA5D-BADD-380C-73FE-993A653080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9" creationId="{1D86CFCB-F1CE-AE6C-77B4-1C8732AB734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0" creationId="{B04C5E5D-EFF2-324F-CAEC-A42EAA35E5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1" creationId="{6301F487-55A9-18F6-642D-3764128343A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2" creationId="{A19402D7-EB4A-123B-BCEA-4F2375B63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3" creationId="{7374A0B2-ECC2-FBBB-87EF-FDEC2A61E80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4" creationId="{8FD484E7-8942-21E6-51B5-EC3206812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5" creationId="{5C51F591-B8BA-EB99-7D62-77E50D3D06E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6" creationId="{91086732-7D15-8F67-DB1F-E0A8EF3AC4AD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7" creationId="{C13F59A0-5F0A-D7E4-DF4C-00720E3C4CE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8" creationId="{028AEDFE-6363-5E13-86F5-961AC6733FF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9" creationId="{D7FF5092-3907-363F-1452-C26BD6A29E2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0" creationId="{8B71D60F-394D-DE32-836A-E0DC701C174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1" creationId="{E8C86B53-4FE5-8B49-EEEB-28B4714F60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2" creationId="{65A73852-9CC8-342F-B556-97421E4BDAE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4" creationId="{C3FC5660-3407-FCEB-C2E9-5E8372A0AE3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5" creationId="{DC9C1740-D745-8902-1318-385BB28F07F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6" creationId="{DD39D387-DE2D-F2E1-FAE6-478A56ECAE1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7" creationId="{CB65F50B-2641-A076-519E-F3C9F4074AF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8" creationId="{90617486-017E-F882-3BAD-CBC1599E20D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9" creationId="{8A911F1D-A42F-CB6C-B890-DF525B5884D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0" creationId="{5FE3D0F5-D80A-0962-BF94-D3EAF23DFAE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1" creationId="{D6142CB4-C2DC-070B-A3DE-E6AB5C5C45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2" creationId="{DA8A6C5E-A38E-CED0-2772-F74E8F3081C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3" creationId="{A3FA0158-8970-1615-7EB0-E9263395E43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4" creationId="{19685A52-D300-516F-0A02-ACDA36DE87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5" creationId="{6AECA549-B929-3C3B-A3B2-30E9670FDFE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6" creationId="{7486BCCB-8AAD-3E8E-B0ED-CBFFB5CAEFB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7" creationId="{3B4DE0B8-B122-2352-8F25-6AAFE4BA82D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8" creationId="{D893B7DC-7771-A8C4-2840-A4DA2C07848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9" creationId="{F1EDF45D-7CB6-7782-1E93-55D0C06A9DA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0" creationId="{60DBA8B2-B83F-B6A4-4971-4EAB8D25362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1" creationId="{F3659FE7-372B-ECA7-7691-D8B603F1226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2" creationId="{B2496A79-A1F9-4738-28E4-16BDB80DE85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3" creationId="{F2C9B6C3-1944-EF5A-B45C-4A6D8F6EE46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4" creationId="{7F468A56-0D43-49A7-1D04-F4D2E0694EF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5" creationId="{DC16E63D-658B-8A36-3F17-4F2C0095C6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6" creationId="{CB02DBA6-CBA8-EC5E-7E18-964B75BCBBD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7" creationId="{CD7D95DF-9E48-2EA5-FE56-634076E7D3A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8" creationId="{5C34F143-3DA3-D738-069A-2144FE44D15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9" creationId="{298F1907-D348-72E9-637A-33026072EF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0" creationId="{6F96E7E6-8C52-32E1-3817-80360D6D58B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1" creationId="{15F974DB-892A-8861-33FC-F80AA6F2FA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2" creationId="{F4C6E8E4-7072-2B39-B9E4-740F1367E24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3" creationId="{2363246A-FEDA-F533-9DEE-2B06817203A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4" creationId="{DBE3D132-5DF6-B050-9C38-1472863C77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5" creationId="{A7A725D1-FDC9-A362-1E52-6B5E3693431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6" creationId="{C801FA54-101A-5756-79BA-130D820456B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7" creationId="{BC014E74-0C5E-7ACC-876A-E788A2B67C9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8" creationId="{88BDAEC5-0993-CD29-20FD-C580912D4D1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9" creationId="{98D3892A-63FE-B590-56C3-9796819754A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0" creationId="{E5579536-7659-65DC-E29F-9C447788576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1" creationId="{D8D318FE-37E2-09FD-86DE-953F2BB9973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2" creationId="{6DD0DF17-DFF6-7572-6D03-0E6F541BF11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3" creationId="{FFF7E9B9-3F5A-ED59-C6E1-233E5740582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4" creationId="{4354090D-E698-A7A0-446B-151D14C7F68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5" creationId="{5D534844-E5A8-8EF2-2AAA-5D2F22B40B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6" creationId="{5EA2F20A-F5D7-3E14-2FE0-8274443BCB7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7" creationId="{0E5CDD7B-41B1-0B61-E3B2-2D95DD84A48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8" creationId="{AA574BAE-2210-C97F-A85C-ABC59F57D7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9" creationId="{9A49A79E-101D-0977-28EC-1F95F24CA6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0" creationId="{2DB5D0AF-AC1D-1831-E1D5-0E6D4C32152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1" creationId="{365F0B36-7084-0B06-C218-10F3DC2B68D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2" creationId="{C41DCABA-A633-B3A1-5649-DEB860AF19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4" creationId="{131CE88B-CBEB-3024-0E35-92459118E4A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5" creationId="{846361AC-A69F-5357-59E5-D132C404B3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6" creationId="{91990D44-0342-76C8-0FBC-9E1C277245D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7" creationId="{26A3355B-C33B-E791-F3C0-D7D405B9EC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8" creationId="{56C85BBE-3C89-E617-C8B1-53E9F233097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9" creationId="{82DDEB66-6846-4DE5-1D3F-A0D02361D7E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0" creationId="{F6140045-4ED1-80D0-E4F6-BC1640EAA48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1" creationId="{68CDAE5E-B5A1-6E5F-2722-8AC3919292D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2" creationId="{4B79298B-5584-6AB8-FF72-5E630C5B788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3" creationId="{B314DB5F-6F0B-F18A-94E3-78A18726933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4" creationId="{5CC3C58C-01C2-B390-0D6C-4A7068463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5" creationId="{24E3C8AA-92DD-5FE0-0C5C-9514A17D27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6" creationId="{0952E63C-1486-ADFE-2A39-09E505F23F4C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7" creationId="{6CCD4940-0414-442B-B02B-4E224EAD0C1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8" creationId="{46F89E54-C17B-D66C-A8E2-B4ADEEDE96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9" creationId="{91B2DC5E-941A-BF13-D5D3-0FC9DB2BC13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0" creationId="{D8C7FC68-1BC0-107D-478B-89E02CDCAC4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1" creationId="{FC0C4431-EFA5-1160-791F-90866E1789C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2" creationId="{41B4B24B-E372-8501-F111-04A268C1369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3" creationId="{734A4F76-FD20-E2B5-2F1B-32D1DBFDB79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4" creationId="{1E16D9B3-4447-42F5-A330-3F2E86E596E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5" creationId="{5D5D4C71-37FA-3165-F003-5E6DF660B7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6" creationId="{F9CDB55C-B91E-7FF1-1890-E90DEE66DB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7" creationId="{22F34452-49F9-FBA1-5D89-1CB5F9BA289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8" creationId="{DCD78024-DFF8-F11F-E797-8B81419FBBC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9" creationId="{1A090AFB-5FCD-BC3A-2E0F-CB152263AB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0" creationId="{5B36DAB9-6747-4CD6-F797-06634A61800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1" creationId="{207D3928-830B-644A-4313-F3F87D1CB83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2" creationId="{A87388C6-7F76-BA0B-3510-32F4862C5EA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3" creationId="{6F790B97-D09A-BDBB-A112-7792F689A7A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4" creationId="{CD5439CB-6424-984B-520B-2015C2FF439F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5" creationId="{0167DFB0-6DB2-04E4-78E6-B2DDE51C8EC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6" creationId="{3267B994-80C6-00C8-616C-1A721F5A304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7" creationId="{1058F497-A114-F90D-29BF-DA4535ACCC5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8" creationId="{AEA72F3A-600F-17C1-B979-F31AAF60C1D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9" creationId="{88A227AA-F395-5FA4-A60F-9B8DF9DFA1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0" creationId="{35E2B21E-06CD-9A51-F5CA-61C46589E13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1" creationId="{D17542FE-98BC-72D2-D230-32A992ACF61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2" creationId="{2CDC0878-EDB6-FAAD-C1D4-07AD7625C94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3" creationId="{6C77228A-A715-D35D-2467-41ABE966D4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4" creationId="{D0648230-22DC-5EB6-C9CD-E43CFF753F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5" creationId="{DF9F20B6-2864-3572-FCFC-C3F385AA289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7" creationId="{C06A870C-7EAC-0907-3C98-BCFBE4010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8" creationId="{2897D57E-1AA9-E6B7-D9FA-0412A3A5A46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9" creationId="{F12104A2-328A-7BA8-6232-D4546F470C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0" creationId="{10E04F08-A982-4C81-C700-A36E84502F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1" creationId="{4FAB147C-E62A-68D3-D2E2-C1C96DA4B4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2" creationId="{5B10AF67-0F51-3985-11E5-9F5C1B9A51E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3" creationId="{39D58CC6-E197-A414-DAE6-397D1DCE68B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4" creationId="{AC99281D-ABC3-6856-E1EE-CB0A1240AFA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5" creationId="{7278A114-9101-EDCE-F4B7-9093A2BA1FF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6" creationId="{5DDA6981-F96D-D98F-B2F4-13A7D92DADE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7" creationId="{6C86361B-B2B7-4192-4BC2-2223DE7060F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8" creationId="{92A9E855-35EB-5227-4B30-8A75AA6D42B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9" creationId="{6CAB80D5-9702-5A6D-BD21-3C5A11F810E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0" creationId="{A2064EE1-CEBB-EC1E-A33E-67D65E83E0D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1" creationId="{2B4C0392-0867-1BA4-37D4-347A5014F9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2" creationId="{5EA3E878-69A4-8A3D-681A-B3BD61FB9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3" creationId="{1E024052-22D5-5364-53D2-E314F8D406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4" creationId="{0251D3DD-0A95-F3F4-5D81-E3E96934D7D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5" creationId="{E81F367D-1510-7D28-2BF4-831B3EEC1F4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6" creationId="{5DE610D7-E71E-C009-D8B6-3040905A39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7" creationId="{9A76F596-A0CE-6D6B-905F-172C33CA110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8" creationId="{00784D1E-3206-1165-A266-CEC0E046D27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9" creationId="{CFB28A59-7362-7AEF-88F2-018C19A7C1E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0" creationId="{DBE22006-8F5A-46F7-203A-68D978D6071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1" creationId="{CFF17D33-AD65-0E4B-BB28-C027E1AE820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2" creationId="{225B7CB0-A1CC-7CA5-FF05-3FCBEA69058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3" creationId="{A7B6A551-AB60-1CEF-0989-7BD7297DB62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4" creationId="{9881C1E1-5165-B90E-71DA-DD49B28803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5" creationId="{4A0413CE-21BE-E06B-F512-45AAB05353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6" creationId="{84CE804E-A0ED-97B7-7CCB-23AD773E12C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7" creationId="{6F194F36-49DE-CF92-781D-179432C06F9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8" creationId="{E91038D8-5187-9761-C340-75FCA3647C4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9" creationId="{F7986E62-753D-9C8A-BB2A-0B4AF4D034F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0" creationId="{A8C11287-7FC7-1F3F-A739-059972B112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1" creationId="{9A4EC1D2-205E-69A7-C44A-19C730A33EC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2" creationId="{05366077-C023-89FC-1BC1-23B472EFA58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3" creationId="{61781BF6-1F55-01F3-D1C6-D1E771DB14B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4" creationId="{7720B55A-496F-14FC-D065-DB5EB5A52B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5" creationId="{E245878B-9F9E-35AA-226A-69FB89D5E69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6" creationId="{2E6A0136-47C3-F107-3122-A5EBA69CDE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7" creationId="{FE52FEA7-4C82-7A4A-8597-7BC6AAE20B8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8" creationId="{F9EFA083-B14B-97F7-0E0B-268097E5860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0" creationId="{033FF36E-C95E-ACC8-DA41-C22E0C0E214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1" creationId="{62851962-3241-1F4A-5E52-3579FF4258B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2" creationId="{9843A3D0-81E1-4EF7-AD75-17727351CD7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3" creationId="{BCD9DD23-9DA5-0214-3D3B-A97DA613FD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4" creationId="{2187D0EA-748A-E3D9-7B6F-47D0AB4D21E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5" creationId="{44FD8E18-8A0D-5077-CEFA-76DD85FB3E0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6" creationId="{72FC2A4F-5BA1-D058-CDF2-763B80B5CD6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7" creationId="{6A88DDEA-F146-0070-9E33-1F04F86CA11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8" creationId="{BE9DFFCB-C899-C040-433E-C536F9ABDA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9" creationId="{5269BCC2-0FD5-8048-2B51-F640FD65E4D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0" creationId="{F149C31F-E176-B4B0-5284-F14B69E6CF1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1" creationId="{537BAEF8-0934-6CF6-FCAC-1B0D2016C2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2" creationId="{61551025-2708-1F66-1251-58AE8748304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3" creationId="{4076DD66-5531-606A-22D3-AF867663578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4" creationId="{DDB2D340-5EB4-848A-ED1B-8EF2D019982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5" creationId="{4723447B-0B16-64F8-8FAC-4FC92AC35E8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6" creationId="{8849EF07-9D23-0DA3-B559-FBD62439A9B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7" creationId="{6733DB65-C1A6-2AB6-4287-63541BC8EEC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8" creationId="{812AEB75-EF6E-7DBC-40D3-CF73CD5F571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9" creationId="{1625639C-8497-5B2C-2144-CC6D9AA0BD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0" creationId="{9BD84B9B-328F-907F-054B-48ADCE19AF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1" creationId="{492388AF-EDC2-C2F0-F715-B5602263307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2" creationId="{13AB6B1F-8A95-13B4-B552-DE861EDDA7C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3" creationId="{0C6F8B49-8FAE-91BF-A32A-1084B012673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4" creationId="{F79BEFCB-6633-574E-B42F-F1A6DAFF5BE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5" creationId="{5E20C01A-7E6E-012E-4FE7-FEDDB5ECCEB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6" creationId="{9581DEC0-813C-4913-0F14-5FAB9286A7D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7" creationId="{6F04B624-93FE-C79A-4907-9701DE72893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8" creationId="{7CC11586-4302-0C73-EDA6-C1B86E93C58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9" creationId="{7C02824B-87C2-1700-DCF7-3C6A761CA33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0" creationId="{C1511D04-0350-253F-5500-C051C5D6A30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1" creationId="{C4168ED7-D1C2-C92D-054C-C847A4C332A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2" creationId="{508E7ED6-0AF6-B6CD-6895-4D970A89974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3" creationId="{4B41AA95-72DE-8224-B3C9-108B510B34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4" creationId="{5D7FAF5A-6F27-B56E-881B-7C43A2D6D6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5" creationId="{ED43C703-F7A3-F961-929A-0C973FBDD2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6" creationId="{62193062-7CFB-D7B1-977D-3A62B63A9D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7" creationId="{911A385B-0203-B1F7-A21A-A6CFC31C452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8" creationId="{EB1C95DB-F301-382E-3C7C-FA4462BD87D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9" creationId="{09637C16-5951-934A-81A1-A7C20D1AB3F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0" creationId="{14CF95F8-1B30-BB54-134A-1F2E51F35E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1" creationId="{3D2D5C94-ED72-5BDF-0CB8-10F2AC770AD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3" creationId="{7F9545AE-192C-C60B-03C4-BE131FE1B5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4" creationId="{30A0F2CB-8890-78D5-6F4E-BB3D3F2C2C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5" creationId="{88C894D3-FF8A-5FBB-8EA5-8B7A2C614E5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6" creationId="{9907EF08-5656-66FC-744F-DF9221C55B4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7" creationId="{44D88466-9354-D50C-23AF-82421FC0D35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8" creationId="{4761EB90-634A-EA7B-A211-5E5427774BF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9" creationId="{6C045623-360B-4983-CF20-E09C3B4278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0" creationId="{F14E0BCD-0F04-B0B5-72F0-109A977A084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1" creationId="{3B3B4187-920C-C3D8-3F2E-2527D18A7AC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2" creationId="{529F2D20-66BE-AFAA-9D3E-167C233A52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3" creationId="{3D6A6F39-2E71-B2BC-0839-74400B36A1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4" creationId="{BFA2E2A7-BF58-C67C-7C3D-9A9D91C5481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5" creationId="{C7209A26-2A31-B7C4-5FF9-AE301DB168F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6" creationId="{2EA22F95-82F8-7E75-1476-4D6B69AB265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7" creationId="{F9927637-77CE-0199-38B9-93DB2EFF384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8" creationId="{A2781677-B710-AF3A-A0A3-026C8D2697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9" creationId="{93D6A992-F8EB-A580-198A-B287FCC042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0" creationId="{8C195B67-4B29-6381-B7E9-CE74540E96E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1" creationId="{632827C4-8E6C-970A-3E94-512D562B02E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2" creationId="{E5116E5D-3E84-C46C-3BBA-B3E99E4AED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3" creationId="{B7DAA6FF-F9DF-2223-6BA6-6FC297F7D68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4" creationId="{236D28F0-BCAC-FC95-CB8D-CF528F7F07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5" creationId="{65A19D59-9067-596F-695E-3565A01EEC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6" creationId="{53C0D086-4F4D-C9B0-6CD7-AC05A492EFA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7" creationId="{A033C24A-6D41-0E35-496B-5EA4F2E05C1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8" creationId="{66F7705D-E888-82BB-7B37-D6E78E8E03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9" creationId="{F07F7353-4433-EC83-3944-FB4D5547A4D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0" creationId="{73701A67-6221-1935-D44C-D272EC0E253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1" creationId="{195E4358-1409-A754-D80D-320EF92A883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2" creationId="{7F44E4D9-EEA4-F510-6D9F-761F911F62B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3" creationId="{6CF80F87-B1E4-03D6-AF4E-659E9AE3D08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4" creationId="{60D5A117-E2CA-EC51-3D49-7E5BF20B05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5" creationId="{BDAECD66-995C-2B46-A06F-8944BAFCD8D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6" creationId="{7F984B17-E7F4-6492-3FB8-DD7215FF81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7" creationId="{5DAE93D0-5164-1EDA-E560-83AA615AB1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8" creationId="{D6A38478-FD2E-95F0-9AAC-ECC39C49BC0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9" creationId="{1290BB48-E3DC-323C-071D-508AB72F677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0" creationId="{B623AB8E-9864-12E3-1B9D-F91DE865771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1" creationId="{51CAD585-4907-077E-68D2-CB53355E391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2" creationId="{7C960BD9-3382-0075-A575-2E8884B68BA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3" creationId="{F56F7BB9-6711-051E-D0A5-8BCE6BDD419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4" creationId="{DC2460CD-777F-4E07-4781-BEC0758ABC0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6" creationId="{16D3C38E-5C98-F6E0-FA44-BE518A8F808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7" creationId="{1E2562F6-0DEB-8112-6442-484ADC2697E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8" creationId="{2746CEE0-86A1-F49A-98ED-4574007D66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9" creationId="{4E6AC6DC-CE98-BD1B-837B-F93C66118E8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0" creationId="{980F0A51-CF48-586D-82D1-EE3F111C63D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1" creationId="{3662B4D6-2A00-A340-DD74-1B74206EC92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2" creationId="{978C06C4-A750-514C-727A-E7543E34F8F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3" creationId="{967E1FF5-E18B-BACA-FBD1-A6E699A7108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4" creationId="{72D78C23-BB82-FF12-1150-B3877A21AAD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5" creationId="{0FB09DE8-E1CC-4D48-727C-DA5F26B6AEF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6" creationId="{BEDA1989-6BF8-B2B1-A502-C9142C2A651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7" creationId="{1F35C13A-90CD-0E31-8C1B-30A97EFEA02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8" creationId="{65F686F5-6851-5126-3D05-942C4869C6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9" creationId="{AB74B654-5D12-70AC-2DBA-3DF77062CB7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0" creationId="{F3BE5C51-45E1-B248-6D77-8B2821CE7D5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1" creationId="{17CF54EB-0FE6-B703-1940-10926FEA7B7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2" creationId="{FDB9C73C-5BEE-2C09-56B7-B9D32D3A83B7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3" creationId="{15335811-BD44-9540-5322-64E04674F9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4" creationId="{E427835A-8274-10A7-E2D8-4718D9B739F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5" creationId="{979C66D9-6726-B634-A753-B99515B7A0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6" creationId="{7BFBE241-1A8F-185E-3370-234D91936F5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7" creationId="{1CA6051C-6129-503A-7856-54CBE0DD1A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8" creationId="{111F20EC-EB29-E68F-AD91-528808C2EC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9" creationId="{808B9DF7-21B2-8D2E-66F3-0433766F836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0" creationId="{09A79B92-B6B9-8B56-C3FC-4850F42E492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1" creationId="{5E222683-177B-2FDB-3312-4A613C493AD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2" creationId="{EB46C8F2-28B6-E3F9-97ED-01273961BF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3" creationId="{91C04FE0-9DB6-09A0-0DC1-44BEBA2F46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4" creationId="{7CEFCFF6-85DE-4C94-58CE-08E2DB679A9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5" creationId="{7D7C14B7-BADA-3B02-9261-D2FDA742EF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6" creationId="{3C60843B-7C73-966E-A949-CF1BE85FCAC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7" creationId="{43768915-1507-6E9B-9718-302ED720DF8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8" creationId="{16D7995B-5689-1FE6-2BAE-0102C224EC7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9" creationId="{3339F16C-F914-D0A0-A5A9-F7DC9767CF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0" creationId="{E65018B3-5213-F677-AA89-1225C41B305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1" creationId="{16C37BC8-8120-93F5-FB3F-D7A8CEB35E2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2" creationId="{C025709C-0D1F-C057-3396-736B7BE5D8B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3" creationId="{E1823314-0AA2-0735-D241-069A2583011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4" creationId="{3B6113C6-881B-154F-E169-0C2495DA1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5" creationId="{09A7B32C-5A89-8B36-A4AB-5E6C9F45FCE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6" creationId="{0994779D-54F8-25A5-D368-2FBA82927FE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7" creationId="{C1CC75AE-87EA-82B5-5C98-1D02A1A0053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49" creationId="{AA99E8EC-4A29-4E4A-7C47-E147FE323D0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0" creationId="{3FFBFEF6-85D0-F763-DDB2-9D737182C1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1" creationId="{CF56DEA9-0BFF-C3DC-A717-45DF8F04E1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2" creationId="{8B523489-C565-73FA-C78D-83784B7FE4E5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3" creationId="{9779CC2B-0216-F19F-F773-A15BD5C5FDF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4" creationId="{817BF5FE-12F9-5E09-6480-279F040905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5" creationId="{DD3A4AAE-FAA8-7097-8E92-2FE042B411E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6" creationId="{64732476-8B01-9E22-D2A3-C82B4CF62F2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7" creationId="{E1590BEC-B676-B44F-D09A-7AE00155FC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8" creationId="{597A00F8-4C86-6164-FAD4-95163042C53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9" creationId="{CD4EB4A6-6AA6-56F4-06D9-7AAB5D5F952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0" creationId="{D96CC0D7-84BF-0D9F-37D8-CD7E6938C0A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1" creationId="{372995CA-01D1-BB49-0286-35AC64DB8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2" creationId="{FC3335E2-28F1-E587-3B96-F083A526FF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3" creationId="{D21F5E84-9D87-A181-92AE-02C39F529A0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4" creationId="{6BFAC011-2B6B-CF64-4B88-363BC6B3EC1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5" creationId="{C50180CA-78E8-31C8-527F-F8468607A13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6" creationId="{0D2DC969-C1A8-7E98-1491-B139D10C60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7" creationId="{C9C3C2E8-2710-F5F0-A689-AFCAF86365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8" creationId="{DDAD206E-BEB5-34E0-4A73-D920F35E66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9" creationId="{99503B21-BAFB-E434-6298-E024BDDC52A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0" creationId="{C93B0373-813D-19AD-5121-45BB43AFCF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1" creationId="{31D81FD2-9147-D171-60EE-A7C596B2FA6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2" creationId="{71ADC324-B79C-F7CE-66EB-3D3247DC5A0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3" creationId="{FF1604C4-4E56-D437-7AE0-B07F6E8AE4A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4" creationId="{0E8F0D78-CE67-4135-6812-283FB67AD2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5" creationId="{C9B77B97-2754-4BBD-7235-460FC8D19DD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6" creationId="{505DADCC-F395-639F-5F32-9C11463D5E9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7" creationId="{F56D2786-5F13-6B0F-FEFA-77AED81858D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8" creationId="{2F639F25-D50F-12DF-DD55-CEB78858D80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9" creationId="{1B4BB0B4-D649-6A9D-CD87-24B8FBEF774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0" creationId="{BD25687C-1202-5CBB-2B92-C3E757DE58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1" creationId="{AE5458AB-E838-01D7-6434-CF9C81FDF63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2" creationId="{014FBACF-ACF7-2C23-E748-1B148BB04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3" creationId="{21878822-3DFC-C51C-F35A-4A46AF9B565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4" creationId="{14A39403-9534-1263-A4A4-087BA6FA158A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5" creationId="{9BB9BE51-3760-F201-AB04-51AF1E7F372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6" creationId="{DE103054-3FF8-90BE-2757-875106DACF3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7" creationId="{40B0FB4D-E357-F4FD-B95F-A7800702AB5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8" creationId="{1B2A5402-622A-5071-E85F-93F2489F87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9" creationId="{4A938090-34A7-92EC-02BB-B2E38B21662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90" creationId="{77FF6F64-1331-5A89-8393-3598F5CEE2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8" creationId="{9B1B4A12-25F3-AB04-61C4-5B7ADC27CD8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13" creationId="{AD75FCDA-E097-7259-A9D8-7256810AC2D6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48" creationId="{1F164AFD-7E20-53D1-345D-98850E8B439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91" creationId="{52E987A9-B4DE-AF83-EFCC-BC0336C1416F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40" creationId="{60EC725A-C9A8-8264-160C-99FF1C7A3D12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83" creationId="{97362D71-8ACA-EF37-D045-BE4C1D61A42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33" creationId="{0C94CF0B-4D8F-35B7-828D-7D2B3426D95B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76" creationId="{76BA14BF-6236-9047-C8E8-49AF2BF1563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19" creationId="{CAE74B3A-4550-DFE3-50ED-1A1963D736B8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62" creationId="{6DDCF853-0C7C-18CD-DF92-06F8A0A2AD05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05" creationId="{B760999F-84AD-6A62-4BAE-686AF8083A9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48" creationId="{67123131-7B62-022A-AE25-4C60A0A1E5E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24.939" v="2329" actId="164"/>
          <pc:sldLayoutMkLst>
            <pc:docMk/>
            <pc:sldMasterMk cId="2317532505" sldId="2147483672"/>
            <pc:sldLayoutMk cId="4235989035" sldId="2147483687"/>
          </pc:sldLayoutMkLst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2" creationId="{A760E9AF-19C5-62AE-83D4-368BFCC55ECA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3" creationId="{251A92FB-E2DB-6E3C-6A93-04EB87070ACF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3" creationId="{A4B7E0C0-52EE-1E9F-942E-682F7EC1AA3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4" creationId="{8327B8C6-2191-9FE7-133D-09B7E9F64439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4" creationId="{C6EDC05E-7619-7B6D-EED0-9104448107D3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5" creationId="{0A3C2835-28A3-F20A-A30C-CC3FBA3FE4AE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5" creationId="{128BB39E-5B0E-D2B9-C9C8-1237AC1F54B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" creationId="{655D85B0-A814-9687-B178-8501BA684203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6" creationId="{6A7A76E0-EBDA-10DA-B88C-FE89ADB18437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3" creationId="{AF489023-59D0-AA73-AAE3-E3D302AA5021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3" creationId="{EEA2AE7A-74E5-25EF-3FF2-B518C6A7D1CA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4" creationId="{37979E0B-90D9-8AC3-DAA0-ED53C3C3186D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4" creationId="{8F827945-7C75-FFF3-89F4-07C819FF4456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29" creationId="{0A8DCE79-FA41-630C-4006-6C1C36F31072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1" creationId="{50A13218-B29E-9954-201C-CDE6E00CC8CA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2" creationId="{16183BA9-8B43-0963-1CE5-A0B2C2B261A1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3" creationId="{00FBDDCF-4FBD-70AC-6AF6-04D7215AB9A3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4" creationId="{73DB87CC-615C-C66A-B5AF-9FFB56E06926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5" creationId="{EE6EA7E6-5BA4-C587-2394-902F41836B90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6" creationId="{06776F2A-51D0-9568-E8AB-D8FD5F90004B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7" creationId="{3A81399A-439F-8290-0D95-2B9438044E84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51.788" v="2024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mod">
            <ac:chgData name="Chuck Tomasi" userId="79514c44-a18e-4aaa-84b1-18f74099d6b1" providerId="ADAL" clId="{46103BB5-65B4-9842-B5DB-38C54FE97DF7}" dt="2023-04-11T18:13:24.939" v="2329" actId="164"/>
            <ac:grpSpMkLst>
              <pc:docMk/>
              <pc:sldMasterMk cId="2317532505" sldId="2147483672"/>
              <pc:sldLayoutMk cId="4235989035" sldId="2147483687"/>
              <ac:grpSpMk id="29" creationId="{7CE90D1F-4FFA-068F-0852-7BA1FE2149D4}"/>
            </ac:grpSpMkLst>
          </pc:grpChg>
          <pc:grpChg chg="add del mod">
            <ac:chgData name="Chuck Tomasi" userId="79514c44-a18e-4aaa-84b1-18f74099d6b1" providerId="ADAL" clId="{46103BB5-65B4-9842-B5DB-38C54FE97DF7}" dt="2023-04-11T17:03:14.293" v="2119" actId="165"/>
            <ac:grpSpMkLst>
              <pc:docMk/>
              <pc:sldMasterMk cId="2317532505" sldId="2147483672"/>
              <pc:sldLayoutMk cId="4235989035" sldId="2147483687"/>
              <ac:grpSpMk id="30" creationId="{DE27D0E0-2504-71B1-A283-08EF6E218058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30.909" v="2330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30.257" v="202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46103BB5-65B4-9842-B5DB-38C54FE97DF7}" dt="2023-04-11T18:13:30.909" v="2330" actId="164"/>
            <ac:grpSpMkLst>
              <pc:docMk/>
              <pc:sldMasterMk cId="2317532505" sldId="2147483672"/>
              <pc:sldLayoutMk cId="1868233498" sldId="2147483688"/>
              <ac:grpSpMk id="2" creationId="{375D66A3-CA37-9177-EAF5-BB4A2D1811E7}"/>
            </ac:grpSpMkLst>
          </pc:grpChg>
          <pc:grpChg chg="add del mod">
            <ac:chgData name="Chuck Tomasi" userId="79514c44-a18e-4aaa-84b1-18f74099d6b1" providerId="ADAL" clId="{46103BB5-65B4-9842-B5DB-38C54FE97DF7}" dt="2023-04-11T17:02:33.952" v="2117" actId="165"/>
            <ac:grpSpMkLst>
              <pc:docMk/>
              <pc:sldMasterMk cId="2317532505" sldId="2147483672"/>
              <pc:sldLayoutMk cId="1868233498" sldId="2147483688"/>
              <ac:grpSpMk id="3" creationId="{A339537B-25DB-CD7A-AE81-73C361AACFD8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11.031" v="2327" actId="164"/>
          <pc:sldLayoutMkLst>
            <pc:docMk/>
            <pc:sldMasterMk cId="2317532505" sldId="2147483672"/>
            <pc:sldLayoutMk cId="3561885276" sldId="2147483690"/>
          </pc:sldLayoutMkLst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2" creationId="{6172B728-832E-7D46-6F42-5C7E8B97E225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" creationId="{5F1E1271-BD71-A7FB-4F4E-24C53DF91146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4" creationId="{FACBCECF-C1C4-BDD2-93B2-DC7ADCC672C6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5" creationId="{BFF2059A-8405-44F2-5818-6D5D679A5908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" creationId="{3D7D238F-77EC-D158-25BD-2103F968897B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3" creationId="{41CD8559-0654-EA56-9B1C-3888D72AD56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6" creationId="{11C2BB92-CF93-BEC6-6666-E75FFB62231D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17" creationId="{1753D437-A193-1722-4D64-FEB737F23EDF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1" creationId="{46CC00D9-22DB-91E8-BB28-DC88BD68A75A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2" creationId="{27DA654C-6E20-7EFC-A536-8FAE7C3EA4D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3" creationId="{60B8FEAE-FB72-63B4-7FCE-3C50BF04532E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4" creationId="{3D77789C-8366-699D-CFD3-351503D1C501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6" creationId="{D4776BAF-687A-D1CE-EFE1-070BBA3C1D98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7" creationId="{71904943-96EB-7136-3082-B904B762B98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11T18:13:11.031" v="2327" actId="164"/>
            <ac:grpSpMkLst>
              <pc:docMk/>
              <pc:sldMasterMk cId="2317532505" sldId="2147483672"/>
              <pc:sldLayoutMk cId="3561885276" sldId="2147483690"/>
              <ac:grpSpMk id="35" creationId="{07673F8A-1066-F047-C109-D6213107E98A}"/>
            </ac:grpSpMkLst>
          </pc:grpChg>
          <pc:grpChg chg="add del mod">
            <ac:chgData name="Chuck Tomasi" userId="79514c44-a18e-4aaa-84b1-18f74099d6b1" providerId="ADAL" clId="{46103BB5-65B4-9842-B5DB-38C54FE97DF7}" dt="2023-04-11T15:40:16.712" v="2028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46103BB5-65B4-9842-B5DB-38C54FE97DF7}" dt="2023-04-11T17:32:44.766" v="2146" actId="165"/>
            <ac:grpSpMkLst>
              <pc:docMk/>
              <pc:sldMasterMk cId="2317532505" sldId="2147483672"/>
              <pc:sldLayoutMk cId="3561885276" sldId="2147483690"/>
              <ac:grpSpMk id="38" creationId="{BC9F9357-7887-CA0E-80FB-1CABB0DCF89A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03.432" v="2326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2" creationId="{2DA0D9DB-C8B8-C6A4-750C-0435A4B2DFA9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" creationId="{DCDA8FEB-4737-1A1F-E74E-B71A7C67182B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4" creationId="{B5974B2A-A8F7-6F1A-AC92-B068D18CCE70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5" creationId="{F8FE8E3D-D055-82A1-0483-064D5A0CA3B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6" creationId="{E3CCCE4C-291D-5C0F-6884-094608F1E815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3" creationId="{FCD2B462-8FBB-B478-DF1C-FE443F2CB1BB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4" creationId="{0DB7B0F6-1165-C334-E4A1-A6F242FC2AE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6" creationId="{FE26B156-5EAA-1A3A-233E-E267A50E6F60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0" creationId="{A5A77697-E254-55B3-BC5B-8B929F810A6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1" creationId="{BA786DA9-698D-474B-56DE-C545894EE20C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2" creationId="{800E5F99-7699-F119-D6A7-416DE4D7662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3" creationId="{F302D010-F38B-0862-7C6C-BFE15A1586B3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4" creationId="{1EA37532-1464-4C2B-9336-C97E3636820A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6" creationId="{AD1B6AD0-8588-D93F-8257-123A8E619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0:53.672" v="203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grpChg chg="add mod">
            <ac:chgData name="Chuck Tomasi" userId="79514c44-a18e-4aaa-84b1-18f74099d6b1" providerId="ADAL" clId="{46103BB5-65B4-9842-B5DB-38C54FE97DF7}" dt="2023-04-11T18:13:03.432" v="2326" actId="164"/>
            <ac:grpSpMkLst>
              <pc:docMk/>
              <pc:sldMasterMk cId="2317532505" sldId="2147483672"/>
              <pc:sldLayoutMk cId="2765756988" sldId="2147483691"/>
              <ac:grpSpMk id="35" creationId="{F94282B0-23CC-7771-6C1F-123549CB990F}"/>
            </ac:grpSpMkLst>
          </pc:grpChg>
          <pc:grpChg chg="add del mod">
            <ac:chgData name="Chuck Tomasi" userId="79514c44-a18e-4aaa-84b1-18f74099d6b1" providerId="ADAL" clId="{46103BB5-65B4-9842-B5DB-38C54FE97DF7}" dt="2023-04-11T17:34:43.508" v="2148" actId="165"/>
            <ac:grpSpMkLst>
              <pc:docMk/>
              <pc:sldMasterMk cId="2317532505" sldId="2147483672"/>
              <pc:sldLayoutMk cId="2765756988" sldId="2147483691"/>
              <ac:grpSpMk id="37" creationId="{1C3EA67E-F708-CE18-1467-89033264B895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57.360" v="2325" actId="164"/>
          <pc:sldLayoutMkLst>
            <pc:docMk/>
            <pc:sldMasterMk cId="2317532505" sldId="2147483672"/>
            <pc:sldLayoutMk cId="3115124350" sldId="2147483692"/>
          </pc:sldLayoutMkLst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2" creationId="{ACF49A5E-059E-A47E-0DEB-BCB3D2CA53DD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" creationId="{DDE7C036-BF15-9C8C-A66B-3F71CA97BFC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" creationId="{50FA0E51-E93C-835D-913A-DA123A35AABC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5" creationId="{6AED29C7-3DC6-C512-A023-333AE2B82DD3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" creationId="{825D1A09-5825-CC42-D368-67ABE092B4C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3" creationId="{200ECCE7-2BB9-AFD2-0057-F9A451C0D9D1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4" creationId="{9A5806E5-E142-88BA-2351-5C7ADEB883D5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0" creationId="{EC44CD10-88E1-9407-4A41-F69229DB8B18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1" creationId="{A1A070FA-8EA0-3518-387B-5886488E7E60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2" creationId="{EA7CFB57-AC85-1A8D-F2BD-1044F2EDD22E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3" creationId="{9234FC4D-BA66-011D-A91C-78209DD1929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9" creationId="{6809C5A4-2299-0123-6F20-AFAC3AD8A0A7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2" creationId="{B641AB2E-0A66-78E6-CB88-2F3929176C5A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3" creationId="{B4BE33EF-21F8-40B1-FC8E-856C44F2F390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11T18:12:57.360" v="2325" actId="164"/>
            <ac:grpSpMkLst>
              <pc:docMk/>
              <pc:sldMasterMk cId="2317532505" sldId="2147483672"/>
              <pc:sldLayoutMk cId="3115124350" sldId="2147483692"/>
              <ac:grpSpMk id="41" creationId="{079EFAF8-B8B0-FCF3-41A8-FC511D8BD17D}"/>
            </ac:grpSpMkLst>
          </pc:grpChg>
          <pc:grpChg chg="add del mod">
            <ac:chgData name="Chuck Tomasi" userId="79514c44-a18e-4aaa-84b1-18f74099d6b1" providerId="ADAL" clId="{46103BB5-65B4-9842-B5DB-38C54FE97DF7}" dt="2023-04-11T15:41:13.229" v="2032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46103BB5-65B4-9842-B5DB-38C54FE97DF7}" dt="2023-04-11T17:34:56.961" v="2150" actId="165"/>
            <ac:grpSpMkLst>
              <pc:docMk/>
              <pc:sldMasterMk cId="2317532505" sldId="2147483672"/>
              <pc:sldLayoutMk cId="3115124350" sldId="2147483692"/>
              <ac:grpSpMk id="44" creationId="{E199B969-8A55-35F3-EF14-B8F836BB703D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44.569" v="2324" actId="164"/>
          <pc:sldLayoutMkLst>
            <pc:docMk/>
            <pc:sldMasterMk cId="2317532505" sldId="2147483672"/>
            <pc:sldLayoutMk cId="2576591510" sldId="2147483693"/>
          </pc:sldLayoutMkLst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2" creationId="{2C00F691-984D-569D-8460-C1D3CF6EA66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" creationId="{9999CC31-144C-C5D4-5EB4-20110DCC5648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4" creationId="{F051DA15-46A5-4B95-883C-5EFACDAF786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5" creationId="{C635E264-31B2-7EB5-7013-9E9E2784F7E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" creationId="{317E559D-1C6A-2452-19FE-DA9157800C6D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3" creationId="{4E088943-989C-A06E-402B-7159381532B2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7" creationId="{D9CE9BB9-4D3E-BC94-2112-0EC4A61A54A3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8" creationId="{7FD25731-6B39-4745-20F6-64084BE78777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2" creationId="{053163B0-19C7-091D-C7DF-5996159C6789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3" creationId="{97DEA7E6-B441-1014-8FEB-94338B52377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5" creationId="{3819546D-D924-9C57-4FFE-5F5801E727B9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6" creationId="{E377A8CA-0F86-9C2D-6917-BBF90C21261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7" creationId="{3D1352BA-2291-5B3E-6E22-D6BD340FB063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8" creationId="{00AD96A1-B5F6-4079-56B5-4D1F254F9DE2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22.770" v="2034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grpChg chg="add mod">
            <ac:chgData name="Chuck Tomasi" userId="79514c44-a18e-4aaa-84b1-18f74099d6b1" providerId="ADAL" clId="{46103BB5-65B4-9842-B5DB-38C54FE97DF7}" dt="2023-04-11T18:12:44.569" v="2324" actId="164"/>
            <ac:grpSpMkLst>
              <pc:docMk/>
              <pc:sldMasterMk cId="2317532505" sldId="2147483672"/>
              <pc:sldLayoutMk cId="2576591510" sldId="2147483693"/>
              <ac:grpSpMk id="34" creationId="{CE0B4803-7709-3660-94F5-DDCC9EC9B5C5}"/>
            </ac:grpSpMkLst>
          </pc:grpChg>
          <pc:grpChg chg="add del mod">
            <ac:chgData name="Chuck Tomasi" userId="79514c44-a18e-4aaa-84b1-18f74099d6b1" providerId="ADAL" clId="{46103BB5-65B4-9842-B5DB-38C54FE97DF7}" dt="2023-04-11T17:35:10.096" v="2152" actId="165"/>
            <ac:grpSpMkLst>
              <pc:docMk/>
              <pc:sldMasterMk cId="2317532505" sldId="2147483672"/>
              <pc:sldLayoutMk cId="2576591510" sldId="2147483693"/>
              <ac:grpSpMk id="39" creationId="{4D7134DF-A5F5-88A9-6106-DAADBC5A6A50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33.082" v="2323" actId="164"/>
          <pc:sldLayoutMkLst>
            <pc:docMk/>
            <pc:sldMasterMk cId="2317532505" sldId="2147483672"/>
            <pc:sldLayoutMk cId="609928305" sldId="2147483694"/>
          </pc:sldLayoutMkLst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2" creationId="{4E7E8113-A4C3-8127-8203-1AE01659FCF4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" creationId="{29BEEEDC-D167-4438-8C1C-BBBE08EA3B9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4" creationId="{89AE3C8C-0D29-AD45-5128-A44370685578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5" creationId="{685DD585-8439-ABC5-F948-F450ABB34E4E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" creationId="{F63FD0C1-5EE0-47E5-EF41-EAB6B1724C21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3" creationId="{CC79BCBD-F13E-A61A-6178-17D477A86E81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4" creationId="{479B6934-D32B-D1C2-16A0-D5F9A3CCF8D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6" creationId="{4A6568E1-D777-5A96-5977-E73E6A33A26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0" creationId="{9052D487-0166-03DA-BE4A-68E3E8AC7BC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1" creationId="{BACEA4CA-C9D8-443A-1F64-3CAE7D40CA68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3" creationId="{BCF6FA5F-1954-084E-FC56-BA5770C487E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4" creationId="{55FE4981-F8FA-C435-D6E2-269AD3E42CBF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5" creationId="{C87D5E48-E57C-2513-0A5F-ED822274310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6" creationId="{E6D75828-165F-A735-8E9A-55A4935F4C7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32.287" v="2036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grpChg chg="add mod">
            <ac:chgData name="Chuck Tomasi" userId="79514c44-a18e-4aaa-84b1-18f74099d6b1" providerId="ADAL" clId="{46103BB5-65B4-9842-B5DB-38C54FE97DF7}" dt="2023-04-11T18:12:33.082" v="2323" actId="164"/>
            <ac:grpSpMkLst>
              <pc:docMk/>
              <pc:sldMasterMk cId="2317532505" sldId="2147483672"/>
              <pc:sldLayoutMk cId="609928305" sldId="2147483694"/>
              <ac:grpSpMk id="32" creationId="{8A5E41E9-361C-B679-182E-BE6F13DD5B19}"/>
            </ac:grpSpMkLst>
          </pc:grpChg>
          <pc:grpChg chg="add del mod">
            <ac:chgData name="Chuck Tomasi" userId="79514c44-a18e-4aaa-84b1-18f74099d6b1" providerId="ADAL" clId="{46103BB5-65B4-9842-B5DB-38C54FE97DF7}" dt="2023-04-11T17:35:47.387" v="2154" actId="165"/>
            <ac:grpSpMkLst>
              <pc:docMk/>
              <pc:sldMasterMk cId="2317532505" sldId="2147483672"/>
              <pc:sldLayoutMk cId="609928305" sldId="2147483694"/>
              <ac:grpSpMk id="37" creationId="{DF6BC8C5-FCE7-7D0F-C3DA-B425FBBAE362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26.306" v="2322" actId="164"/>
          <pc:sldLayoutMkLst>
            <pc:docMk/>
            <pc:sldMasterMk cId="2317532505" sldId="2147483672"/>
            <pc:sldLayoutMk cId="832540068" sldId="2147483695"/>
          </pc:sldLayoutMkLst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2" creationId="{09FA4BFF-78F0-B7AA-D7F3-2760ECBD0B2F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" creationId="{7D0CEFD0-3E3A-E049-E814-E50C1CD5DB9B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4" creationId="{CBF38E7F-9212-8014-0648-6F597BD21B41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5" creationId="{CF80AD8F-C7A3-292C-F655-FA480306CDE4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" creationId="{D2D4EA13-203C-FE3B-12A4-CB1628FD46EE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3" creationId="{17A7F194-0459-7ECC-A059-DCBA8426F38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4" creationId="{C0BDF360-C497-7ADC-D4C6-E1653D2FEDB4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6" creationId="{50A20C50-CE18-10DC-62AD-29EDA0EB106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0" creationId="{8FC117B6-766D-37B1-5283-1D84AE2FB09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1" creationId="{1F112EF5-AE20-AE42-9842-D26F530EE6C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3" creationId="{B1AA8E44-33D9-D595-766C-862AF86F530A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4" creationId="{AD78C64C-0546-1F12-70A8-DC1F1A6E7E50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5" creationId="{292C32E8-9A96-9138-1F23-9E1595E0ECB2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6" creationId="{4C2A5189-C6EA-EDE1-A767-ACFF8C107FC9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del mod">
            <ac:chgData name="Chuck Tomasi" userId="79514c44-a18e-4aaa-84b1-18f74099d6b1" providerId="ADAL" clId="{46103BB5-65B4-9842-B5DB-38C54FE97DF7}" dt="2023-04-11T15:41:42.183" v="2038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grpChg chg="add mod">
            <ac:chgData name="Chuck Tomasi" userId="79514c44-a18e-4aaa-84b1-18f74099d6b1" providerId="ADAL" clId="{46103BB5-65B4-9842-B5DB-38C54FE97DF7}" dt="2023-04-11T18:12:26.306" v="2322" actId="164"/>
            <ac:grpSpMkLst>
              <pc:docMk/>
              <pc:sldMasterMk cId="2317532505" sldId="2147483672"/>
              <pc:sldLayoutMk cId="832540068" sldId="2147483695"/>
              <ac:grpSpMk id="32" creationId="{EBCAC543-6BCC-3630-85F3-0715572F9E84}"/>
            </ac:grpSpMkLst>
          </pc:grpChg>
          <pc:grpChg chg="add del mod">
            <ac:chgData name="Chuck Tomasi" userId="79514c44-a18e-4aaa-84b1-18f74099d6b1" providerId="ADAL" clId="{46103BB5-65B4-9842-B5DB-38C54FE97DF7}" dt="2023-04-11T17:35:58.180" v="2156" actId="165"/>
            <ac:grpSpMkLst>
              <pc:docMk/>
              <pc:sldMasterMk cId="2317532505" sldId="2147483672"/>
              <pc:sldLayoutMk cId="832540068" sldId="2147483695"/>
              <ac:grpSpMk id="37" creationId="{767F951F-016D-8202-92B2-1EDD5B4FE77F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8.385" v="2321" actId="164"/>
          <pc:sldLayoutMkLst>
            <pc:docMk/>
            <pc:sldMasterMk cId="2317532505" sldId="2147483672"/>
            <pc:sldLayoutMk cId="3996452978" sldId="2147483696"/>
          </pc:sldLayoutMkLst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2" creationId="{0AC4436E-DD07-BCED-E3D3-C34601ED53E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" creationId="{80B6A553-5EC1-4A7A-6BC6-2118061AE524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4" creationId="{C32A4C89-A751-35FF-3EF4-F4F7F9F438E9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5" creationId="{7624EC55-CED2-0EE2-FC6D-08AB6E58E2F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" creationId="{3CC69632-AB18-3524-A201-AE869432C4D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3" creationId="{63035B9A-B292-6881-5CB7-F42CCBA0FFEF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4" creationId="{9DF140EC-1994-F216-FB6C-A985D61AADA7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6" creationId="{97DB1F03-B844-6A98-1823-56778B8AF850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0" creationId="{7A86048C-56E1-8143-C453-18AAF72C82AA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1" creationId="{43BB7EED-980C-0A7C-1AA0-21E649B04A0B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3" creationId="{C6D41D37-9636-6C96-9223-4106BC235BC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4" creationId="{5963B806-1AD8-B1CC-D343-8819F2805953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5" creationId="{281D9119-4690-C4A7-975D-D7B10C0A6916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6" creationId="{6C1A69E1-3ECD-C0CA-1174-8AC4F049A5A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del mod">
            <ac:chgData name="Chuck Tomasi" userId="79514c44-a18e-4aaa-84b1-18f74099d6b1" providerId="ADAL" clId="{46103BB5-65B4-9842-B5DB-38C54FE97DF7}" dt="2023-04-11T15:41:51.961" v="2040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grpChg chg="add mod">
            <ac:chgData name="Chuck Tomasi" userId="79514c44-a18e-4aaa-84b1-18f74099d6b1" providerId="ADAL" clId="{46103BB5-65B4-9842-B5DB-38C54FE97DF7}" dt="2023-04-11T18:12:18.385" v="2321" actId="164"/>
            <ac:grpSpMkLst>
              <pc:docMk/>
              <pc:sldMasterMk cId="2317532505" sldId="2147483672"/>
              <pc:sldLayoutMk cId="3996452978" sldId="2147483696"/>
              <ac:grpSpMk id="32" creationId="{BFD4AD2E-A871-304F-B9C9-CCCFBCD752B0}"/>
            </ac:grpSpMkLst>
          </pc:grpChg>
          <pc:grpChg chg="add del mod">
            <ac:chgData name="Chuck Tomasi" userId="79514c44-a18e-4aaa-84b1-18f74099d6b1" providerId="ADAL" clId="{46103BB5-65B4-9842-B5DB-38C54FE97DF7}" dt="2023-04-11T17:36:08.766" v="2158" actId="165"/>
            <ac:grpSpMkLst>
              <pc:docMk/>
              <pc:sldMasterMk cId="2317532505" sldId="2147483672"/>
              <pc:sldLayoutMk cId="3996452978" sldId="2147483696"/>
              <ac:grpSpMk id="37" creationId="{DC469E63-0780-A988-4B8F-554130B72324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2.607" v="2320" actId="164"/>
          <pc:sldLayoutMkLst>
            <pc:docMk/>
            <pc:sldMasterMk cId="2317532505" sldId="2147483672"/>
            <pc:sldLayoutMk cId="4272125660" sldId="2147483697"/>
          </pc:sldLayoutMkLst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2" creationId="{88CCE488-0CD2-177F-4D88-4351D6D4DDA3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3" creationId="{9A69387C-75DD-4435-66E5-A2BBEAB766B8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4" creationId="{6BC59A33-6B50-DBE8-5FB8-7876FBA64AC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" creationId="{ED675720-4490-1EF5-38F9-0B866A1AB43E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6" creationId="{E3DD5D1F-DA95-770E-4730-DFAB55D273B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3" creationId="{EF26864C-59F7-3EFE-1A1B-047C9E33038F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4" creationId="{3BE50F76-0DC3-EAE7-12C4-B00E5530021D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6" creationId="{C70989DD-986B-7630-BC81-470BD1725B44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7" creationId="{61F01227-E823-BA7F-9442-5223FAC9A15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8" creationId="{96A4786E-CB5A-487F-1A9F-626924AFE6B6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9" creationId="{5C99E0F3-5A7F-E873-29F8-AA3A67E27502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1" creationId="{38174428-F4F1-7D8E-20B8-CBCEF7062F6E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8" creationId="{39F18801-81D0-B07F-94EB-3F5E86ED2793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9" creationId="{2EC7CB71-BE7F-2232-6230-3D2F26133AC7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del mod">
            <ac:chgData name="Chuck Tomasi" userId="79514c44-a18e-4aaa-84b1-18f74099d6b1" providerId="ADAL" clId="{46103BB5-65B4-9842-B5DB-38C54FE97DF7}" dt="2023-04-11T15:42:02.925" v="2042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del mod">
            <ac:chgData name="Chuck Tomasi" userId="79514c44-a18e-4aaa-84b1-18f74099d6b1" providerId="ADAL" clId="{46103BB5-65B4-9842-B5DB-38C54FE97DF7}" dt="2023-04-11T17:36:24.702" v="2160" actId="165"/>
            <ac:grpSpMkLst>
              <pc:docMk/>
              <pc:sldMasterMk cId="2317532505" sldId="2147483672"/>
              <pc:sldLayoutMk cId="4272125660" sldId="2147483697"/>
              <ac:grpSpMk id="20" creationId="{11D3A296-AF21-40EE-B7C6-B97C87FE252A}"/>
            </ac:grpSpMkLst>
          </pc:grpChg>
          <pc:grpChg chg="add mod">
            <ac:chgData name="Chuck Tomasi" userId="79514c44-a18e-4aaa-84b1-18f74099d6b1" providerId="ADAL" clId="{46103BB5-65B4-9842-B5DB-38C54FE97DF7}" dt="2023-04-11T18:12:12.607" v="2320" actId="164"/>
            <ac:grpSpMkLst>
              <pc:docMk/>
              <pc:sldMasterMk cId="2317532505" sldId="2147483672"/>
              <pc:sldLayoutMk cId="4272125660" sldId="2147483697"/>
              <ac:grpSpMk id="60" creationId="{CDD791C6-042C-2810-DC30-1A26580C087C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05.600" v="2319" actId="164"/>
          <pc:sldLayoutMkLst>
            <pc:docMk/>
            <pc:sldMasterMk cId="2317532505" sldId="2147483672"/>
            <pc:sldLayoutMk cId="1463208559" sldId="2147483698"/>
          </pc:sldLayoutMkLst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2" creationId="{416D14C8-683C-917E-9446-5C713D8F702E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3" creationId="{6160F4A0-BD07-9BD2-746A-884B9AA2EB36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4" creationId="{8B9802CD-A34E-D89E-0A1C-33708CCCBC7C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" creationId="{64C4B51D-B067-2A8F-9901-9348BADC79D6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6" creationId="{1F4102D5-3793-591A-7D2E-8A221092E4A5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3" creationId="{34442F46-C1C1-1A4E-9E09-A8A07FA99074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4" creationId="{943C9950-7680-C006-A413-874FF0E94F2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6" creationId="{15F8882B-B3F0-6747-BA54-35E70888564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7" creationId="{0BD68275-499E-5848-84E6-882873BC86C1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8" creationId="{CBE3C872-F044-B967-3123-54E918E8B957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9" creationId="{32292528-1767-BEF9-2D74-1EDF5634ABFC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1" creationId="{DFEFF42C-8881-63A8-D25E-F05852D51AE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6" creationId="{9BD7E0B3-F1E2-BE22-874F-025246A2B93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8" creationId="{80603056-7541-3600-504B-73DC35119D5F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del mod">
            <ac:chgData name="Chuck Tomasi" userId="79514c44-a18e-4aaa-84b1-18f74099d6b1" providerId="ADAL" clId="{46103BB5-65B4-9842-B5DB-38C54FE97DF7}" dt="2023-04-11T15:42:14.238" v="2044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del mod">
            <ac:chgData name="Chuck Tomasi" userId="79514c44-a18e-4aaa-84b1-18f74099d6b1" providerId="ADAL" clId="{46103BB5-65B4-9842-B5DB-38C54FE97DF7}" dt="2023-04-11T17:36:35.149" v="2162" actId="165"/>
            <ac:grpSpMkLst>
              <pc:docMk/>
              <pc:sldMasterMk cId="2317532505" sldId="2147483672"/>
              <pc:sldLayoutMk cId="1463208559" sldId="2147483698"/>
              <ac:grpSpMk id="20" creationId="{E0183B1C-27DB-8583-AB83-F4D2BCC8A46A}"/>
            </ac:grpSpMkLst>
          </pc:grpChg>
          <pc:grpChg chg="add mod">
            <ac:chgData name="Chuck Tomasi" userId="79514c44-a18e-4aaa-84b1-18f74099d6b1" providerId="ADAL" clId="{46103BB5-65B4-9842-B5DB-38C54FE97DF7}" dt="2023-04-11T18:12:05.600" v="2319" actId="164"/>
            <ac:grpSpMkLst>
              <pc:docMk/>
              <pc:sldMasterMk cId="2317532505" sldId="2147483672"/>
              <pc:sldLayoutMk cId="1463208559" sldId="2147483698"/>
              <ac:grpSpMk id="59" creationId="{0392CF4E-EDC6-7939-4AB3-15FEC17AE159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123.xml"/><Relationship Id="rId299" Type="http://schemas.openxmlformats.org/officeDocument/2006/relationships/slide" Target="../slides/slide279.xml"/><Relationship Id="rId21" Type="http://schemas.openxmlformats.org/officeDocument/2006/relationships/slide" Target="../slides/slide24.xml"/><Relationship Id="rId63" Type="http://schemas.openxmlformats.org/officeDocument/2006/relationships/slide" Target="../slides/slide68.xml"/><Relationship Id="rId159" Type="http://schemas.openxmlformats.org/officeDocument/2006/relationships/slide" Target="../slides/slide167.xml"/><Relationship Id="rId324" Type="http://schemas.openxmlformats.org/officeDocument/2006/relationships/slide" Target="../slides/slide337.xml"/><Relationship Id="rId366" Type="http://schemas.openxmlformats.org/officeDocument/2006/relationships/slide" Target="../slides/slide380.xml"/><Relationship Id="rId170" Type="http://schemas.openxmlformats.org/officeDocument/2006/relationships/slide" Target="../slides/slide178.xml"/><Relationship Id="rId226" Type="http://schemas.openxmlformats.org/officeDocument/2006/relationships/slide" Target="../slides/slide236.xml"/><Relationship Id="rId268" Type="http://schemas.openxmlformats.org/officeDocument/2006/relationships/slide" Target="../slides/slide310.xml"/><Relationship Id="rId32" Type="http://schemas.openxmlformats.org/officeDocument/2006/relationships/slide" Target="../slides/slide35.xml"/><Relationship Id="rId74" Type="http://schemas.openxmlformats.org/officeDocument/2006/relationships/slide" Target="../slides/slide79.xml"/><Relationship Id="rId128" Type="http://schemas.openxmlformats.org/officeDocument/2006/relationships/slide" Target="../slides/slide135.xml"/><Relationship Id="rId335" Type="http://schemas.openxmlformats.org/officeDocument/2006/relationships/slide" Target="../slides/slide348.xml"/><Relationship Id="rId377" Type="http://schemas.openxmlformats.org/officeDocument/2006/relationships/slide" Target="../slides/slide287.xml"/><Relationship Id="rId5" Type="http://schemas.openxmlformats.org/officeDocument/2006/relationships/slide" Target="../slides/slide8.xml"/><Relationship Id="rId181" Type="http://schemas.openxmlformats.org/officeDocument/2006/relationships/slide" Target="../slides/slide189.xml"/><Relationship Id="rId237" Type="http://schemas.openxmlformats.org/officeDocument/2006/relationships/slide" Target="../slides/slide247.xml"/><Relationship Id="rId279" Type="http://schemas.openxmlformats.org/officeDocument/2006/relationships/slide" Target="../slides/slide259.xml"/><Relationship Id="rId43" Type="http://schemas.openxmlformats.org/officeDocument/2006/relationships/slide" Target="../slides/slide47.xml"/><Relationship Id="rId139" Type="http://schemas.openxmlformats.org/officeDocument/2006/relationships/slide" Target="../slides/slide146.xml"/><Relationship Id="rId290" Type="http://schemas.openxmlformats.org/officeDocument/2006/relationships/slide" Target="../slides/slide270.xml"/><Relationship Id="rId304" Type="http://schemas.openxmlformats.org/officeDocument/2006/relationships/slide" Target="../slides/slide284.xml"/><Relationship Id="rId346" Type="http://schemas.openxmlformats.org/officeDocument/2006/relationships/slide" Target="../slides/slide360.xml"/><Relationship Id="rId85" Type="http://schemas.openxmlformats.org/officeDocument/2006/relationships/slide" Target="../slides/slide90.xml"/><Relationship Id="rId150" Type="http://schemas.openxmlformats.org/officeDocument/2006/relationships/slide" Target="../slides/slide157.xml"/><Relationship Id="rId192" Type="http://schemas.openxmlformats.org/officeDocument/2006/relationships/slide" Target="../slides/slide201.xml"/><Relationship Id="rId206" Type="http://schemas.openxmlformats.org/officeDocument/2006/relationships/slide" Target="../slides/slide215.xml"/><Relationship Id="rId248" Type="http://schemas.openxmlformats.org/officeDocument/2006/relationships/slide" Target="../slides/slide290.xml"/><Relationship Id="rId12" Type="http://schemas.openxmlformats.org/officeDocument/2006/relationships/slide" Target="../slides/slide15.xml"/><Relationship Id="rId108" Type="http://schemas.openxmlformats.org/officeDocument/2006/relationships/slide" Target="../slides/slide114.xml"/><Relationship Id="rId315" Type="http://schemas.openxmlformats.org/officeDocument/2006/relationships/slide" Target="../slides/slide328.xml"/><Relationship Id="rId357" Type="http://schemas.openxmlformats.org/officeDocument/2006/relationships/slide" Target="../slides/slide371.xml"/><Relationship Id="rId54" Type="http://schemas.openxmlformats.org/officeDocument/2006/relationships/slide" Target="../slides/slide58.xml"/><Relationship Id="rId96" Type="http://schemas.openxmlformats.org/officeDocument/2006/relationships/slide" Target="../slides/slide102.xml"/><Relationship Id="rId161" Type="http://schemas.openxmlformats.org/officeDocument/2006/relationships/slide" Target="../slides/slide169.xml"/><Relationship Id="rId217" Type="http://schemas.openxmlformats.org/officeDocument/2006/relationships/slide" Target="../slides/slide227.xml"/><Relationship Id="rId259" Type="http://schemas.openxmlformats.org/officeDocument/2006/relationships/slide" Target="../slides/slide301.xml"/><Relationship Id="rId23" Type="http://schemas.openxmlformats.org/officeDocument/2006/relationships/slide" Target="../slides/slide26.xml"/><Relationship Id="rId119" Type="http://schemas.openxmlformats.org/officeDocument/2006/relationships/slide" Target="../slides/slide125.xml"/><Relationship Id="rId270" Type="http://schemas.openxmlformats.org/officeDocument/2006/relationships/slide" Target="../slides/slide312.xml"/><Relationship Id="rId326" Type="http://schemas.openxmlformats.org/officeDocument/2006/relationships/slide" Target="../slides/slide339.xml"/><Relationship Id="rId65" Type="http://schemas.openxmlformats.org/officeDocument/2006/relationships/slide" Target="../slides/slide70.xml"/><Relationship Id="rId130" Type="http://schemas.openxmlformats.org/officeDocument/2006/relationships/slide" Target="../slides/slide137.xml"/><Relationship Id="rId368" Type="http://schemas.openxmlformats.org/officeDocument/2006/relationships/slide" Target="../slides/slide4.xml"/><Relationship Id="rId172" Type="http://schemas.openxmlformats.org/officeDocument/2006/relationships/slide" Target="../slides/slide180.xml"/><Relationship Id="rId228" Type="http://schemas.openxmlformats.org/officeDocument/2006/relationships/slide" Target="../slides/slide238.xml"/><Relationship Id="rId281" Type="http://schemas.openxmlformats.org/officeDocument/2006/relationships/slide" Target="../slides/slide261.xml"/><Relationship Id="rId337" Type="http://schemas.openxmlformats.org/officeDocument/2006/relationships/slide" Target="../slides/slide351.xml"/><Relationship Id="rId34" Type="http://schemas.openxmlformats.org/officeDocument/2006/relationships/slide" Target="../slides/slide38.xml"/><Relationship Id="rId76" Type="http://schemas.openxmlformats.org/officeDocument/2006/relationships/slide" Target="../slides/slide81.xml"/><Relationship Id="rId141" Type="http://schemas.openxmlformats.org/officeDocument/2006/relationships/slide" Target="../slides/slide148.xml"/><Relationship Id="rId379" Type="http://schemas.openxmlformats.org/officeDocument/2006/relationships/slide" Target="../slides/slide350.xml"/><Relationship Id="rId7" Type="http://schemas.openxmlformats.org/officeDocument/2006/relationships/slide" Target="../slides/slide10.xml"/><Relationship Id="rId183" Type="http://schemas.openxmlformats.org/officeDocument/2006/relationships/slide" Target="../slides/slide191.xml"/><Relationship Id="rId239" Type="http://schemas.openxmlformats.org/officeDocument/2006/relationships/slide" Target="../slides/slide249.xml"/><Relationship Id="rId250" Type="http://schemas.openxmlformats.org/officeDocument/2006/relationships/slide" Target="../slides/slide292.xml"/><Relationship Id="rId292" Type="http://schemas.openxmlformats.org/officeDocument/2006/relationships/slide" Target="../slides/slide272.xml"/><Relationship Id="rId306" Type="http://schemas.openxmlformats.org/officeDocument/2006/relationships/slide" Target="../slides/slide286.xml"/><Relationship Id="rId45" Type="http://schemas.openxmlformats.org/officeDocument/2006/relationships/slide" Target="../slides/slide49.xml"/><Relationship Id="rId87" Type="http://schemas.openxmlformats.org/officeDocument/2006/relationships/slide" Target="../slides/slide92.xml"/><Relationship Id="rId110" Type="http://schemas.openxmlformats.org/officeDocument/2006/relationships/slide" Target="../slides/slide116.xml"/><Relationship Id="rId348" Type="http://schemas.openxmlformats.org/officeDocument/2006/relationships/slide" Target="../slides/slide362.xml"/><Relationship Id="rId152" Type="http://schemas.openxmlformats.org/officeDocument/2006/relationships/slide" Target="../slides/slide159.xml"/><Relationship Id="rId194" Type="http://schemas.openxmlformats.org/officeDocument/2006/relationships/slide" Target="../slides/slide203.xml"/><Relationship Id="rId208" Type="http://schemas.openxmlformats.org/officeDocument/2006/relationships/slide" Target="../slides/slide217.xml"/><Relationship Id="rId261" Type="http://schemas.openxmlformats.org/officeDocument/2006/relationships/slide" Target="../slides/slide303.xml"/><Relationship Id="rId14" Type="http://schemas.openxmlformats.org/officeDocument/2006/relationships/slide" Target="../slides/slide17.xml"/><Relationship Id="rId56" Type="http://schemas.openxmlformats.org/officeDocument/2006/relationships/slide" Target="../slides/slide60.xml"/><Relationship Id="rId317" Type="http://schemas.openxmlformats.org/officeDocument/2006/relationships/slide" Target="../slides/slide330.xml"/><Relationship Id="rId359" Type="http://schemas.openxmlformats.org/officeDocument/2006/relationships/slide" Target="../slides/slide373.xml"/><Relationship Id="rId98" Type="http://schemas.openxmlformats.org/officeDocument/2006/relationships/slide" Target="../slides/slide104.xml"/><Relationship Id="rId121" Type="http://schemas.openxmlformats.org/officeDocument/2006/relationships/slide" Target="../slides/slide127.xml"/><Relationship Id="rId163" Type="http://schemas.openxmlformats.org/officeDocument/2006/relationships/slide" Target="../slides/slide171.xml"/><Relationship Id="rId219" Type="http://schemas.openxmlformats.org/officeDocument/2006/relationships/slide" Target="../slides/slide229.xml"/><Relationship Id="rId370" Type="http://schemas.openxmlformats.org/officeDocument/2006/relationships/slide" Target="../slides/slide66.xml"/><Relationship Id="rId230" Type="http://schemas.openxmlformats.org/officeDocument/2006/relationships/slide" Target="../slides/slide240.xml"/><Relationship Id="rId25" Type="http://schemas.openxmlformats.org/officeDocument/2006/relationships/slide" Target="../slides/slide28.xml"/><Relationship Id="rId67" Type="http://schemas.openxmlformats.org/officeDocument/2006/relationships/slide" Target="../slides/slide72.xml"/><Relationship Id="rId272" Type="http://schemas.openxmlformats.org/officeDocument/2006/relationships/slide" Target="../slides/slide314.xml"/><Relationship Id="rId328" Type="http://schemas.openxmlformats.org/officeDocument/2006/relationships/slide" Target="../slides/slide341.xml"/><Relationship Id="rId132" Type="http://schemas.openxmlformats.org/officeDocument/2006/relationships/slide" Target="../slides/slide139.xml"/><Relationship Id="rId174" Type="http://schemas.openxmlformats.org/officeDocument/2006/relationships/slide" Target="../slides/slide182.xml"/><Relationship Id="rId241" Type="http://schemas.openxmlformats.org/officeDocument/2006/relationships/slide" Target="../slides/slide251.xml"/><Relationship Id="rId36" Type="http://schemas.openxmlformats.org/officeDocument/2006/relationships/slide" Target="../slides/slide40.xml"/><Relationship Id="rId283" Type="http://schemas.openxmlformats.org/officeDocument/2006/relationships/slide" Target="../slides/slide263.xml"/><Relationship Id="rId339" Type="http://schemas.openxmlformats.org/officeDocument/2006/relationships/slide" Target="../slides/slide353.xml"/><Relationship Id="rId78" Type="http://schemas.openxmlformats.org/officeDocument/2006/relationships/slide" Target="../slides/slide83.xml"/><Relationship Id="rId101" Type="http://schemas.openxmlformats.org/officeDocument/2006/relationships/slide" Target="../slides/slide107.xml"/><Relationship Id="rId143" Type="http://schemas.openxmlformats.org/officeDocument/2006/relationships/slide" Target="../slides/slide150.xml"/><Relationship Id="rId185" Type="http://schemas.openxmlformats.org/officeDocument/2006/relationships/slide" Target="../slides/slide194.xml"/><Relationship Id="rId350" Type="http://schemas.openxmlformats.org/officeDocument/2006/relationships/slide" Target="../slides/slide364.xml"/><Relationship Id="rId9" Type="http://schemas.openxmlformats.org/officeDocument/2006/relationships/slide" Target="../slides/slide12.xml"/><Relationship Id="rId210" Type="http://schemas.openxmlformats.org/officeDocument/2006/relationships/slide" Target="../slides/slide219.xml"/><Relationship Id="rId26" Type="http://schemas.openxmlformats.org/officeDocument/2006/relationships/slide" Target="../slides/slide29.xml"/><Relationship Id="rId231" Type="http://schemas.openxmlformats.org/officeDocument/2006/relationships/slide" Target="../slides/slide241.xml"/><Relationship Id="rId252" Type="http://schemas.openxmlformats.org/officeDocument/2006/relationships/slide" Target="../slides/slide294.xml"/><Relationship Id="rId273" Type="http://schemas.openxmlformats.org/officeDocument/2006/relationships/slide" Target="../slides/slide315.xml"/><Relationship Id="rId294" Type="http://schemas.openxmlformats.org/officeDocument/2006/relationships/slide" Target="../slides/slide274.xml"/><Relationship Id="rId308" Type="http://schemas.openxmlformats.org/officeDocument/2006/relationships/slide" Target="../slides/slide321.xml"/><Relationship Id="rId329" Type="http://schemas.openxmlformats.org/officeDocument/2006/relationships/slide" Target="../slides/slide342.xml"/><Relationship Id="rId47" Type="http://schemas.openxmlformats.org/officeDocument/2006/relationships/slide" Target="../slides/slide51.xml"/><Relationship Id="rId68" Type="http://schemas.openxmlformats.org/officeDocument/2006/relationships/slide" Target="../slides/slide73.xml"/><Relationship Id="rId89" Type="http://schemas.openxmlformats.org/officeDocument/2006/relationships/slide" Target="../slides/slide94.xml"/><Relationship Id="rId112" Type="http://schemas.openxmlformats.org/officeDocument/2006/relationships/slide" Target="../slides/slide118.xml"/><Relationship Id="rId133" Type="http://schemas.openxmlformats.org/officeDocument/2006/relationships/slide" Target="../slides/slide140.xml"/><Relationship Id="rId154" Type="http://schemas.openxmlformats.org/officeDocument/2006/relationships/slide" Target="../slides/slide162.xml"/><Relationship Id="rId175" Type="http://schemas.openxmlformats.org/officeDocument/2006/relationships/slide" Target="../slides/slide183.xml"/><Relationship Id="rId340" Type="http://schemas.openxmlformats.org/officeDocument/2006/relationships/slide" Target="../slides/slide354.xml"/><Relationship Id="rId361" Type="http://schemas.openxmlformats.org/officeDocument/2006/relationships/slide" Target="../slides/slide375.xml"/><Relationship Id="rId196" Type="http://schemas.openxmlformats.org/officeDocument/2006/relationships/slide" Target="../slides/slide205.xml"/><Relationship Id="rId200" Type="http://schemas.openxmlformats.org/officeDocument/2006/relationships/slide" Target="../slides/slide209.xml"/><Relationship Id="rId16" Type="http://schemas.openxmlformats.org/officeDocument/2006/relationships/slide" Target="../slides/slide19.xml"/><Relationship Id="rId221" Type="http://schemas.openxmlformats.org/officeDocument/2006/relationships/slide" Target="../slides/slide231.xml"/><Relationship Id="rId242" Type="http://schemas.openxmlformats.org/officeDocument/2006/relationships/slide" Target="../slides/slide252.xml"/><Relationship Id="rId263" Type="http://schemas.openxmlformats.org/officeDocument/2006/relationships/slide" Target="../slides/slide305.xml"/><Relationship Id="rId284" Type="http://schemas.openxmlformats.org/officeDocument/2006/relationships/slide" Target="../slides/slide264.xml"/><Relationship Id="rId319" Type="http://schemas.openxmlformats.org/officeDocument/2006/relationships/slide" Target="../slides/slide332.xml"/><Relationship Id="rId37" Type="http://schemas.openxmlformats.org/officeDocument/2006/relationships/slide" Target="../slides/slide41.xml"/><Relationship Id="rId58" Type="http://schemas.openxmlformats.org/officeDocument/2006/relationships/slide" Target="../slides/slide62.xml"/><Relationship Id="rId79" Type="http://schemas.openxmlformats.org/officeDocument/2006/relationships/slide" Target="../slides/slide84.xml"/><Relationship Id="rId102" Type="http://schemas.openxmlformats.org/officeDocument/2006/relationships/slide" Target="../slides/slide108.xml"/><Relationship Id="rId123" Type="http://schemas.openxmlformats.org/officeDocument/2006/relationships/slide" Target="../slides/slide130.xml"/><Relationship Id="rId144" Type="http://schemas.openxmlformats.org/officeDocument/2006/relationships/slide" Target="../slides/slide151.xml"/><Relationship Id="rId330" Type="http://schemas.openxmlformats.org/officeDocument/2006/relationships/slide" Target="../slides/slide343.xml"/><Relationship Id="rId90" Type="http://schemas.openxmlformats.org/officeDocument/2006/relationships/slide" Target="../slides/slide95.xml"/><Relationship Id="rId165" Type="http://schemas.openxmlformats.org/officeDocument/2006/relationships/slide" Target="../slides/slide173.xml"/><Relationship Id="rId186" Type="http://schemas.openxmlformats.org/officeDocument/2006/relationships/slide" Target="../slides/slide195.xml"/><Relationship Id="rId351" Type="http://schemas.openxmlformats.org/officeDocument/2006/relationships/slide" Target="../slides/slide365.xml"/><Relationship Id="rId372" Type="http://schemas.openxmlformats.org/officeDocument/2006/relationships/slide" Target="../slides/slide129.xml"/><Relationship Id="rId211" Type="http://schemas.openxmlformats.org/officeDocument/2006/relationships/slide" Target="../slides/slide220.xml"/><Relationship Id="rId232" Type="http://schemas.openxmlformats.org/officeDocument/2006/relationships/slide" Target="../slides/slide242.xml"/><Relationship Id="rId253" Type="http://schemas.openxmlformats.org/officeDocument/2006/relationships/slide" Target="../slides/slide295.xml"/><Relationship Id="rId274" Type="http://schemas.openxmlformats.org/officeDocument/2006/relationships/slide" Target="../slides/slide316.xml"/><Relationship Id="rId295" Type="http://schemas.openxmlformats.org/officeDocument/2006/relationships/slide" Target="../slides/slide275.xml"/><Relationship Id="rId309" Type="http://schemas.openxmlformats.org/officeDocument/2006/relationships/slide" Target="../slides/slide322.xml"/><Relationship Id="rId27" Type="http://schemas.openxmlformats.org/officeDocument/2006/relationships/slide" Target="../slides/slide30.xml"/><Relationship Id="rId48" Type="http://schemas.openxmlformats.org/officeDocument/2006/relationships/slide" Target="../slides/slide52.xml"/><Relationship Id="rId69" Type="http://schemas.openxmlformats.org/officeDocument/2006/relationships/slide" Target="../slides/slide74.xml"/><Relationship Id="rId113" Type="http://schemas.openxmlformats.org/officeDocument/2006/relationships/slide" Target="../slides/slide119.xml"/><Relationship Id="rId134" Type="http://schemas.openxmlformats.org/officeDocument/2006/relationships/slide" Target="../slides/slide141.xml"/><Relationship Id="rId320" Type="http://schemas.openxmlformats.org/officeDocument/2006/relationships/slide" Target="../slides/slide333.xml"/><Relationship Id="rId80" Type="http://schemas.openxmlformats.org/officeDocument/2006/relationships/slide" Target="../slides/slide85.xml"/><Relationship Id="rId155" Type="http://schemas.openxmlformats.org/officeDocument/2006/relationships/slide" Target="../slides/slide163.xml"/><Relationship Id="rId176" Type="http://schemas.openxmlformats.org/officeDocument/2006/relationships/slide" Target="../slides/slide184.xml"/><Relationship Id="rId197" Type="http://schemas.openxmlformats.org/officeDocument/2006/relationships/slide" Target="../slides/slide206.xml"/><Relationship Id="rId341" Type="http://schemas.openxmlformats.org/officeDocument/2006/relationships/slide" Target="../slides/slide355.xml"/><Relationship Id="rId362" Type="http://schemas.openxmlformats.org/officeDocument/2006/relationships/slide" Target="../slides/slide376.xml"/><Relationship Id="rId201" Type="http://schemas.openxmlformats.org/officeDocument/2006/relationships/slide" Target="../slides/slide210.xml"/><Relationship Id="rId222" Type="http://schemas.openxmlformats.org/officeDocument/2006/relationships/slide" Target="../slides/slide232.xml"/><Relationship Id="rId243" Type="http://schemas.openxmlformats.org/officeDocument/2006/relationships/slide" Target="../slides/slide253.xml"/><Relationship Id="rId264" Type="http://schemas.openxmlformats.org/officeDocument/2006/relationships/slide" Target="../slides/slide306.xml"/><Relationship Id="rId285" Type="http://schemas.openxmlformats.org/officeDocument/2006/relationships/slide" Target="../slides/slide265.xml"/><Relationship Id="rId17" Type="http://schemas.openxmlformats.org/officeDocument/2006/relationships/slide" Target="../slides/slide20.xml"/><Relationship Id="rId38" Type="http://schemas.openxmlformats.org/officeDocument/2006/relationships/slide" Target="../slides/slide42.xml"/><Relationship Id="rId59" Type="http://schemas.openxmlformats.org/officeDocument/2006/relationships/slide" Target="../slides/slide63.xml"/><Relationship Id="rId103" Type="http://schemas.openxmlformats.org/officeDocument/2006/relationships/slide" Target="../slides/slide109.xml"/><Relationship Id="rId124" Type="http://schemas.openxmlformats.org/officeDocument/2006/relationships/slide" Target="../slides/slide131.xml"/><Relationship Id="rId310" Type="http://schemas.openxmlformats.org/officeDocument/2006/relationships/slide" Target="../slides/slide323.xml"/><Relationship Id="rId70" Type="http://schemas.openxmlformats.org/officeDocument/2006/relationships/slide" Target="../slides/slide75.xml"/><Relationship Id="rId91" Type="http://schemas.openxmlformats.org/officeDocument/2006/relationships/slide" Target="../slides/slide96.xml"/><Relationship Id="rId145" Type="http://schemas.openxmlformats.org/officeDocument/2006/relationships/slide" Target="../slides/slide152.xml"/><Relationship Id="rId166" Type="http://schemas.openxmlformats.org/officeDocument/2006/relationships/slide" Target="../slides/slide174.xml"/><Relationship Id="rId187" Type="http://schemas.openxmlformats.org/officeDocument/2006/relationships/slide" Target="../slides/slide196.xml"/><Relationship Id="rId331" Type="http://schemas.openxmlformats.org/officeDocument/2006/relationships/slide" Target="../slides/slide344.xml"/><Relationship Id="rId352" Type="http://schemas.openxmlformats.org/officeDocument/2006/relationships/slide" Target="../slides/slide366.xml"/><Relationship Id="rId373" Type="http://schemas.openxmlformats.org/officeDocument/2006/relationships/slide" Target="../slides/slide16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21.xml"/><Relationship Id="rId233" Type="http://schemas.openxmlformats.org/officeDocument/2006/relationships/slide" Target="../slides/slide243.xml"/><Relationship Id="rId254" Type="http://schemas.openxmlformats.org/officeDocument/2006/relationships/slide" Target="../slides/slide296.xml"/><Relationship Id="rId28" Type="http://schemas.openxmlformats.org/officeDocument/2006/relationships/slide" Target="../slides/slide31.xml"/><Relationship Id="rId49" Type="http://schemas.openxmlformats.org/officeDocument/2006/relationships/slide" Target="../slides/slide53.xml"/><Relationship Id="rId114" Type="http://schemas.openxmlformats.org/officeDocument/2006/relationships/slide" Target="../slides/slide120.xml"/><Relationship Id="rId275" Type="http://schemas.openxmlformats.org/officeDocument/2006/relationships/slide" Target="../slides/slide317.xml"/><Relationship Id="rId296" Type="http://schemas.openxmlformats.org/officeDocument/2006/relationships/slide" Target="../slides/slide276.xml"/><Relationship Id="rId300" Type="http://schemas.openxmlformats.org/officeDocument/2006/relationships/slide" Target="../slides/slide280.xml"/><Relationship Id="rId60" Type="http://schemas.openxmlformats.org/officeDocument/2006/relationships/slide" Target="../slides/slide64.xml"/><Relationship Id="rId81" Type="http://schemas.openxmlformats.org/officeDocument/2006/relationships/slide" Target="../slides/slide86.xml"/><Relationship Id="rId135" Type="http://schemas.openxmlformats.org/officeDocument/2006/relationships/slide" Target="../slides/slide142.xml"/><Relationship Id="rId156" Type="http://schemas.openxmlformats.org/officeDocument/2006/relationships/slide" Target="../slides/slide164.xml"/><Relationship Id="rId177" Type="http://schemas.openxmlformats.org/officeDocument/2006/relationships/slide" Target="../slides/slide185.xml"/><Relationship Id="rId198" Type="http://schemas.openxmlformats.org/officeDocument/2006/relationships/slide" Target="../slides/slide207.xml"/><Relationship Id="rId321" Type="http://schemas.openxmlformats.org/officeDocument/2006/relationships/slide" Target="../slides/slide334.xml"/><Relationship Id="rId342" Type="http://schemas.openxmlformats.org/officeDocument/2006/relationships/slide" Target="../slides/slide356.xml"/><Relationship Id="rId363" Type="http://schemas.openxmlformats.org/officeDocument/2006/relationships/slide" Target="../slides/slide377.xml"/><Relationship Id="rId202" Type="http://schemas.openxmlformats.org/officeDocument/2006/relationships/slide" Target="../slides/slide211.xml"/><Relationship Id="rId223" Type="http://schemas.openxmlformats.org/officeDocument/2006/relationships/slide" Target="../slides/slide233.xml"/><Relationship Id="rId244" Type="http://schemas.openxmlformats.org/officeDocument/2006/relationships/slide" Target="../slides/slide254.xml"/><Relationship Id="rId18" Type="http://schemas.openxmlformats.org/officeDocument/2006/relationships/slide" Target="../slides/slide21.xml"/><Relationship Id="rId39" Type="http://schemas.openxmlformats.org/officeDocument/2006/relationships/slide" Target="../slides/slide43.xml"/><Relationship Id="rId265" Type="http://schemas.openxmlformats.org/officeDocument/2006/relationships/slide" Target="../slides/slide307.xml"/><Relationship Id="rId286" Type="http://schemas.openxmlformats.org/officeDocument/2006/relationships/slide" Target="../slides/slide266.xml"/><Relationship Id="rId50" Type="http://schemas.openxmlformats.org/officeDocument/2006/relationships/slide" Target="../slides/slide54.xml"/><Relationship Id="rId104" Type="http://schemas.openxmlformats.org/officeDocument/2006/relationships/slide" Target="../slides/slide110.xml"/><Relationship Id="rId125" Type="http://schemas.openxmlformats.org/officeDocument/2006/relationships/slide" Target="../slides/slide132.xml"/><Relationship Id="rId146" Type="http://schemas.openxmlformats.org/officeDocument/2006/relationships/slide" Target="../slides/slide153.xml"/><Relationship Id="rId167" Type="http://schemas.openxmlformats.org/officeDocument/2006/relationships/slide" Target="../slides/slide175.xml"/><Relationship Id="rId188" Type="http://schemas.openxmlformats.org/officeDocument/2006/relationships/slide" Target="../slides/slide197.xml"/><Relationship Id="rId311" Type="http://schemas.openxmlformats.org/officeDocument/2006/relationships/slide" Target="../slides/slide324.xml"/><Relationship Id="rId332" Type="http://schemas.openxmlformats.org/officeDocument/2006/relationships/slide" Target="../slides/slide345.xml"/><Relationship Id="rId353" Type="http://schemas.openxmlformats.org/officeDocument/2006/relationships/slide" Target="../slides/slide367.xml"/><Relationship Id="rId374" Type="http://schemas.openxmlformats.org/officeDocument/2006/relationships/slide" Target="../slides/slide192.xml"/><Relationship Id="rId71" Type="http://schemas.openxmlformats.org/officeDocument/2006/relationships/slide" Target="../slides/slide76.xml"/><Relationship Id="rId92" Type="http://schemas.openxmlformats.org/officeDocument/2006/relationships/slide" Target="../slides/slide97.xml"/><Relationship Id="rId213" Type="http://schemas.openxmlformats.org/officeDocument/2006/relationships/slide" Target="../slides/slide222.xml"/><Relationship Id="rId234" Type="http://schemas.openxmlformats.org/officeDocument/2006/relationships/slide" Target="../slides/slide244.xml"/><Relationship Id="rId2" Type="http://schemas.openxmlformats.org/officeDocument/2006/relationships/slide" Target="../slides/slide5.xml"/><Relationship Id="rId29" Type="http://schemas.openxmlformats.org/officeDocument/2006/relationships/slide" Target="../slides/slide32.xml"/><Relationship Id="rId255" Type="http://schemas.openxmlformats.org/officeDocument/2006/relationships/slide" Target="../slides/slide297.xml"/><Relationship Id="rId276" Type="http://schemas.openxmlformats.org/officeDocument/2006/relationships/slide" Target="../slides/slide318.xml"/><Relationship Id="rId297" Type="http://schemas.openxmlformats.org/officeDocument/2006/relationships/slide" Target="../slides/slide277.xml"/><Relationship Id="rId40" Type="http://schemas.openxmlformats.org/officeDocument/2006/relationships/slide" Target="../slides/slide44.xml"/><Relationship Id="rId115" Type="http://schemas.openxmlformats.org/officeDocument/2006/relationships/slide" Target="../slides/slide121.xml"/><Relationship Id="rId136" Type="http://schemas.openxmlformats.org/officeDocument/2006/relationships/slide" Target="../slides/slide143.xml"/><Relationship Id="rId157" Type="http://schemas.openxmlformats.org/officeDocument/2006/relationships/slide" Target="../slides/slide165.xml"/><Relationship Id="rId178" Type="http://schemas.openxmlformats.org/officeDocument/2006/relationships/slide" Target="../slides/slide186.xml"/><Relationship Id="rId301" Type="http://schemas.openxmlformats.org/officeDocument/2006/relationships/slide" Target="../slides/slide281.xml"/><Relationship Id="rId322" Type="http://schemas.openxmlformats.org/officeDocument/2006/relationships/slide" Target="../slides/slide335.xml"/><Relationship Id="rId343" Type="http://schemas.openxmlformats.org/officeDocument/2006/relationships/slide" Target="../slides/slide357.xml"/><Relationship Id="rId364" Type="http://schemas.openxmlformats.org/officeDocument/2006/relationships/slide" Target="../slides/slide378.xml"/><Relationship Id="rId61" Type="http://schemas.openxmlformats.org/officeDocument/2006/relationships/slide" Target="../slides/slide65.xml"/><Relationship Id="rId82" Type="http://schemas.openxmlformats.org/officeDocument/2006/relationships/slide" Target="../slides/slide87.xml"/><Relationship Id="rId199" Type="http://schemas.openxmlformats.org/officeDocument/2006/relationships/slide" Target="../slides/slide208.xml"/><Relationship Id="rId203" Type="http://schemas.openxmlformats.org/officeDocument/2006/relationships/slide" Target="../slides/slide212.xml"/><Relationship Id="rId19" Type="http://schemas.openxmlformats.org/officeDocument/2006/relationships/slide" Target="../slides/slide22.xml"/><Relationship Id="rId224" Type="http://schemas.openxmlformats.org/officeDocument/2006/relationships/slide" Target="../slides/slide234.xml"/><Relationship Id="rId245" Type="http://schemas.openxmlformats.org/officeDocument/2006/relationships/slide" Target="../slides/slide255.xml"/><Relationship Id="rId266" Type="http://schemas.openxmlformats.org/officeDocument/2006/relationships/slide" Target="../slides/slide308.xml"/><Relationship Id="rId287" Type="http://schemas.openxmlformats.org/officeDocument/2006/relationships/slide" Target="../slides/slide267.xml"/><Relationship Id="rId30" Type="http://schemas.openxmlformats.org/officeDocument/2006/relationships/slide" Target="../slides/slide33.xml"/><Relationship Id="rId105" Type="http://schemas.openxmlformats.org/officeDocument/2006/relationships/slide" Target="../slides/slide111.xml"/><Relationship Id="rId126" Type="http://schemas.openxmlformats.org/officeDocument/2006/relationships/slide" Target="../slides/slide133.xml"/><Relationship Id="rId147" Type="http://schemas.openxmlformats.org/officeDocument/2006/relationships/slide" Target="../slides/slide154.xml"/><Relationship Id="rId168" Type="http://schemas.openxmlformats.org/officeDocument/2006/relationships/slide" Target="../slides/slide176.xml"/><Relationship Id="rId312" Type="http://schemas.openxmlformats.org/officeDocument/2006/relationships/slide" Target="../slides/slide325.xml"/><Relationship Id="rId333" Type="http://schemas.openxmlformats.org/officeDocument/2006/relationships/slide" Target="../slides/slide346.xml"/><Relationship Id="rId354" Type="http://schemas.openxmlformats.org/officeDocument/2006/relationships/slide" Target="../slides/slide368.xml"/><Relationship Id="rId51" Type="http://schemas.openxmlformats.org/officeDocument/2006/relationships/slide" Target="../slides/slide55.xml"/><Relationship Id="rId72" Type="http://schemas.openxmlformats.org/officeDocument/2006/relationships/slide" Target="../slides/slide77.xml"/><Relationship Id="rId93" Type="http://schemas.openxmlformats.org/officeDocument/2006/relationships/slide" Target="../slides/slide99.xml"/><Relationship Id="rId189" Type="http://schemas.openxmlformats.org/officeDocument/2006/relationships/slide" Target="../slides/slide198.xml"/><Relationship Id="rId375" Type="http://schemas.openxmlformats.org/officeDocument/2006/relationships/slide" Target="../slides/slide224.xml"/><Relationship Id="rId3" Type="http://schemas.openxmlformats.org/officeDocument/2006/relationships/slide" Target="../slides/slide6.xml"/><Relationship Id="rId214" Type="http://schemas.openxmlformats.org/officeDocument/2006/relationships/slide" Target="../slides/slide223.xml"/><Relationship Id="rId235" Type="http://schemas.openxmlformats.org/officeDocument/2006/relationships/slide" Target="../slides/slide245.xml"/><Relationship Id="rId256" Type="http://schemas.openxmlformats.org/officeDocument/2006/relationships/slide" Target="../slides/slide298.xml"/><Relationship Id="rId277" Type="http://schemas.openxmlformats.org/officeDocument/2006/relationships/slide" Target="../slides/slide257.xml"/><Relationship Id="rId298" Type="http://schemas.openxmlformats.org/officeDocument/2006/relationships/slide" Target="../slides/slide278.xml"/><Relationship Id="rId116" Type="http://schemas.openxmlformats.org/officeDocument/2006/relationships/slide" Target="../slides/slide122.xml"/><Relationship Id="rId137" Type="http://schemas.openxmlformats.org/officeDocument/2006/relationships/slide" Target="../slides/slide144.xml"/><Relationship Id="rId158" Type="http://schemas.openxmlformats.org/officeDocument/2006/relationships/slide" Target="../slides/slide166.xml"/><Relationship Id="rId302" Type="http://schemas.openxmlformats.org/officeDocument/2006/relationships/slide" Target="../slides/slide282.xml"/><Relationship Id="rId323" Type="http://schemas.openxmlformats.org/officeDocument/2006/relationships/slide" Target="../slides/slide336.xml"/><Relationship Id="rId344" Type="http://schemas.openxmlformats.org/officeDocument/2006/relationships/slide" Target="../slides/slide358.xml"/><Relationship Id="rId20" Type="http://schemas.openxmlformats.org/officeDocument/2006/relationships/slide" Target="../slides/slide23.xml"/><Relationship Id="rId41" Type="http://schemas.openxmlformats.org/officeDocument/2006/relationships/slide" Target="../slides/slide45.xml"/><Relationship Id="rId62" Type="http://schemas.openxmlformats.org/officeDocument/2006/relationships/slide" Target="../slides/slide67.xml"/><Relationship Id="rId83" Type="http://schemas.openxmlformats.org/officeDocument/2006/relationships/slide" Target="../slides/slide88.xml"/><Relationship Id="rId179" Type="http://schemas.openxmlformats.org/officeDocument/2006/relationships/slide" Target="../slides/slide187.xml"/><Relationship Id="rId365" Type="http://schemas.openxmlformats.org/officeDocument/2006/relationships/slide" Target="../slides/slide379.xml"/><Relationship Id="rId190" Type="http://schemas.openxmlformats.org/officeDocument/2006/relationships/slide" Target="../slides/slide199.xml"/><Relationship Id="rId204" Type="http://schemas.openxmlformats.org/officeDocument/2006/relationships/slide" Target="../slides/slide213.xml"/><Relationship Id="rId225" Type="http://schemas.openxmlformats.org/officeDocument/2006/relationships/slide" Target="../slides/slide235.xml"/><Relationship Id="rId246" Type="http://schemas.openxmlformats.org/officeDocument/2006/relationships/slide" Target="../slides/slide288.xml"/><Relationship Id="rId267" Type="http://schemas.openxmlformats.org/officeDocument/2006/relationships/slide" Target="../slides/slide309.xml"/><Relationship Id="rId288" Type="http://schemas.openxmlformats.org/officeDocument/2006/relationships/slide" Target="../slides/slide268.xml"/><Relationship Id="rId106" Type="http://schemas.openxmlformats.org/officeDocument/2006/relationships/slide" Target="../slides/slide112.xml"/><Relationship Id="rId127" Type="http://schemas.openxmlformats.org/officeDocument/2006/relationships/slide" Target="../slides/slide134.xml"/><Relationship Id="rId313" Type="http://schemas.openxmlformats.org/officeDocument/2006/relationships/slide" Target="../slides/slide326.xml"/><Relationship Id="rId10" Type="http://schemas.openxmlformats.org/officeDocument/2006/relationships/slide" Target="../slides/slide13.xml"/><Relationship Id="rId31" Type="http://schemas.openxmlformats.org/officeDocument/2006/relationships/slide" Target="../slides/slide34.xml"/><Relationship Id="rId52" Type="http://schemas.openxmlformats.org/officeDocument/2006/relationships/slide" Target="../slides/slide56.xml"/><Relationship Id="rId73" Type="http://schemas.openxmlformats.org/officeDocument/2006/relationships/slide" Target="../slides/slide78.xml"/><Relationship Id="rId94" Type="http://schemas.openxmlformats.org/officeDocument/2006/relationships/slide" Target="../slides/slide100.xml"/><Relationship Id="rId148" Type="http://schemas.openxmlformats.org/officeDocument/2006/relationships/slide" Target="../slides/slide155.xml"/><Relationship Id="rId169" Type="http://schemas.openxmlformats.org/officeDocument/2006/relationships/slide" Target="../slides/slide177.xml"/><Relationship Id="rId334" Type="http://schemas.openxmlformats.org/officeDocument/2006/relationships/slide" Target="../slides/slide347.xml"/><Relationship Id="rId355" Type="http://schemas.openxmlformats.org/officeDocument/2006/relationships/slide" Target="../slides/slide369.xml"/><Relationship Id="rId376" Type="http://schemas.openxmlformats.org/officeDocument/2006/relationships/slide" Target="../slides/slide256.xml"/><Relationship Id="rId4" Type="http://schemas.openxmlformats.org/officeDocument/2006/relationships/slide" Target="../slides/slide7.xml"/><Relationship Id="rId180" Type="http://schemas.openxmlformats.org/officeDocument/2006/relationships/slide" Target="../slides/slide188.xml"/><Relationship Id="rId215" Type="http://schemas.openxmlformats.org/officeDocument/2006/relationships/slide" Target="../slides/slide225.xml"/><Relationship Id="rId236" Type="http://schemas.openxmlformats.org/officeDocument/2006/relationships/slide" Target="../slides/slide246.xml"/><Relationship Id="rId257" Type="http://schemas.openxmlformats.org/officeDocument/2006/relationships/slide" Target="../slides/slide299.xml"/><Relationship Id="rId278" Type="http://schemas.openxmlformats.org/officeDocument/2006/relationships/slide" Target="../slides/slide258.xml"/><Relationship Id="rId303" Type="http://schemas.openxmlformats.org/officeDocument/2006/relationships/slide" Target="../slides/slide283.xml"/><Relationship Id="rId42" Type="http://schemas.openxmlformats.org/officeDocument/2006/relationships/slide" Target="../slides/slide46.xml"/><Relationship Id="rId84" Type="http://schemas.openxmlformats.org/officeDocument/2006/relationships/slide" Target="../slides/slide89.xml"/><Relationship Id="rId138" Type="http://schemas.openxmlformats.org/officeDocument/2006/relationships/slide" Target="../slides/slide145.xml"/><Relationship Id="rId345" Type="http://schemas.openxmlformats.org/officeDocument/2006/relationships/slide" Target="../slides/slide359.xml"/><Relationship Id="rId191" Type="http://schemas.openxmlformats.org/officeDocument/2006/relationships/slide" Target="../slides/slide200.xml"/><Relationship Id="rId205" Type="http://schemas.openxmlformats.org/officeDocument/2006/relationships/slide" Target="../slides/slide214.xml"/><Relationship Id="rId247" Type="http://schemas.openxmlformats.org/officeDocument/2006/relationships/slide" Target="../slides/slide289.xml"/><Relationship Id="rId107" Type="http://schemas.openxmlformats.org/officeDocument/2006/relationships/slide" Target="../slides/slide113.xml"/><Relationship Id="rId289" Type="http://schemas.openxmlformats.org/officeDocument/2006/relationships/slide" Target="../slides/slide269.xml"/><Relationship Id="rId11" Type="http://schemas.openxmlformats.org/officeDocument/2006/relationships/slide" Target="../slides/slide14.xml"/><Relationship Id="rId53" Type="http://schemas.openxmlformats.org/officeDocument/2006/relationships/slide" Target="../slides/slide57.xml"/><Relationship Id="rId149" Type="http://schemas.openxmlformats.org/officeDocument/2006/relationships/slide" Target="../slides/slide156.xml"/><Relationship Id="rId314" Type="http://schemas.openxmlformats.org/officeDocument/2006/relationships/slide" Target="../slides/slide327.xml"/><Relationship Id="rId356" Type="http://schemas.openxmlformats.org/officeDocument/2006/relationships/slide" Target="../slides/slide370.xml"/><Relationship Id="rId95" Type="http://schemas.openxmlformats.org/officeDocument/2006/relationships/slide" Target="../slides/slide101.xml"/><Relationship Id="rId160" Type="http://schemas.openxmlformats.org/officeDocument/2006/relationships/slide" Target="../slides/slide168.xml"/><Relationship Id="rId216" Type="http://schemas.openxmlformats.org/officeDocument/2006/relationships/slide" Target="../slides/slide226.xml"/><Relationship Id="rId258" Type="http://schemas.openxmlformats.org/officeDocument/2006/relationships/slide" Target="../slides/slide300.xml"/><Relationship Id="rId22" Type="http://schemas.openxmlformats.org/officeDocument/2006/relationships/slide" Target="../slides/slide25.xml"/><Relationship Id="rId64" Type="http://schemas.openxmlformats.org/officeDocument/2006/relationships/slide" Target="../slides/slide69.xml"/><Relationship Id="rId118" Type="http://schemas.openxmlformats.org/officeDocument/2006/relationships/slide" Target="../slides/slide124.xml"/><Relationship Id="rId325" Type="http://schemas.openxmlformats.org/officeDocument/2006/relationships/slide" Target="../slides/slide338.xml"/><Relationship Id="rId367" Type="http://schemas.openxmlformats.org/officeDocument/2006/relationships/slide" Target="../slides/slide381.xml"/><Relationship Id="rId171" Type="http://schemas.openxmlformats.org/officeDocument/2006/relationships/slide" Target="../slides/slide179.xml"/><Relationship Id="rId227" Type="http://schemas.openxmlformats.org/officeDocument/2006/relationships/slide" Target="../slides/slide237.xml"/><Relationship Id="rId269" Type="http://schemas.openxmlformats.org/officeDocument/2006/relationships/slide" Target="../slides/slide311.xml"/><Relationship Id="rId33" Type="http://schemas.openxmlformats.org/officeDocument/2006/relationships/slide" Target="../slides/slide37.xml"/><Relationship Id="rId129" Type="http://schemas.openxmlformats.org/officeDocument/2006/relationships/slide" Target="../slides/slide136.xml"/><Relationship Id="rId280" Type="http://schemas.openxmlformats.org/officeDocument/2006/relationships/slide" Target="../slides/slide260.xml"/><Relationship Id="rId336" Type="http://schemas.openxmlformats.org/officeDocument/2006/relationships/slide" Target="../slides/slide349.xml"/><Relationship Id="rId75" Type="http://schemas.openxmlformats.org/officeDocument/2006/relationships/slide" Target="../slides/slide80.xml"/><Relationship Id="rId140" Type="http://schemas.openxmlformats.org/officeDocument/2006/relationships/slide" Target="../slides/slide147.xml"/><Relationship Id="rId182" Type="http://schemas.openxmlformats.org/officeDocument/2006/relationships/slide" Target="../slides/slide190.xml"/><Relationship Id="rId378" Type="http://schemas.openxmlformats.org/officeDocument/2006/relationships/slide" Target="../slides/slide319.xml"/><Relationship Id="rId6" Type="http://schemas.openxmlformats.org/officeDocument/2006/relationships/slide" Target="../slides/slide9.xml"/><Relationship Id="rId238" Type="http://schemas.openxmlformats.org/officeDocument/2006/relationships/slide" Target="../slides/slide248.xml"/><Relationship Id="rId291" Type="http://schemas.openxmlformats.org/officeDocument/2006/relationships/slide" Target="../slides/slide271.xml"/><Relationship Id="rId305" Type="http://schemas.openxmlformats.org/officeDocument/2006/relationships/slide" Target="../slides/slide285.xml"/><Relationship Id="rId347" Type="http://schemas.openxmlformats.org/officeDocument/2006/relationships/slide" Target="../slides/slide361.xml"/><Relationship Id="rId44" Type="http://schemas.openxmlformats.org/officeDocument/2006/relationships/slide" Target="../slides/slide48.xml"/><Relationship Id="rId86" Type="http://schemas.openxmlformats.org/officeDocument/2006/relationships/slide" Target="../slides/slide91.xml"/><Relationship Id="rId151" Type="http://schemas.openxmlformats.org/officeDocument/2006/relationships/slide" Target="../slides/slide158.xml"/><Relationship Id="rId193" Type="http://schemas.openxmlformats.org/officeDocument/2006/relationships/slide" Target="../slides/slide202.xml"/><Relationship Id="rId207" Type="http://schemas.openxmlformats.org/officeDocument/2006/relationships/slide" Target="../slides/slide216.xml"/><Relationship Id="rId249" Type="http://schemas.openxmlformats.org/officeDocument/2006/relationships/slide" Target="../slides/slide291.xml"/><Relationship Id="rId13" Type="http://schemas.openxmlformats.org/officeDocument/2006/relationships/slide" Target="../slides/slide16.xml"/><Relationship Id="rId109" Type="http://schemas.openxmlformats.org/officeDocument/2006/relationships/slide" Target="../slides/slide115.xml"/><Relationship Id="rId260" Type="http://schemas.openxmlformats.org/officeDocument/2006/relationships/slide" Target="../slides/slide302.xml"/><Relationship Id="rId316" Type="http://schemas.openxmlformats.org/officeDocument/2006/relationships/slide" Target="../slides/slide329.xml"/><Relationship Id="rId55" Type="http://schemas.openxmlformats.org/officeDocument/2006/relationships/slide" Target="../slides/slide59.xml"/><Relationship Id="rId97" Type="http://schemas.openxmlformats.org/officeDocument/2006/relationships/slide" Target="../slides/slide103.xml"/><Relationship Id="rId120" Type="http://schemas.openxmlformats.org/officeDocument/2006/relationships/slide" Target="../slides/slide126.xml"/><Relationship Id="rId358" Type="http://schemas.openxmlformats.org/officeDocument/2006/relationships/slide" Target="../slides/slide372.xml"/><Relationship Id="rId162" Type="http://schemas.openxmlformats.org/officeDocument/2006/relationships/slide" Target="../slides/slide170.xml"/><Relationship Id="rId218" Type="http://schemas.openxmlformats.org/officeDocument/2006/relationships/slide" Target="../slides/slide228.xml"/><Relationship Id="rId271" Type="http://schemas.openxmlformats.org/officeDocument/2006/relationships/slide" Target="../slides/slide313.xml"/><Relationship Id="rId24" Type="http://schemas.openxmlformats.org/officeDocument/2006/relationships/slide" Target="../slides/slide27.xml"/><Relationship Id="rId66" Type="http://schemas.openxmlformats.org/officeDocument/2006/relationships/slide" Target="../slides/slide71.xml"/><Relationship Id="rId131" Type="http://schemas.openxmlformats.org/officeDocument/2006/relationships/slide" Target="../slides/slide138.xml"/><Relationship Id="rId327" Type="http://schemas.openxmlformats.org/officeDocument/2006/relationships/slide" Target="../slides/slide340.xml"/><Relationship Id="rId369" Type="http://schemas.openxmlformats.org/officeDocument/2006/relationships/slide" Target="../slides/slide36.xml"/><Relationship Id="rId173" Type="http://schemas.openxmlformats.org/officeDocument/2006/relationships/slide" Target="../slides/slide181.xml"/><Relationship Id="rId229" Type="http://schemas.openxmlformats.org/officeDocument/2006/relationships/slide" Target="../slides/slide239.xml"/><Relationship Id="rId380" Type="http://schemas.openxmlformats.org/officeDocument/2006/relationships/slide" Target="../slides/slide3.xml"/><Relationship Id="rId240" Type="http://schemas.openxmlformats.org/officeDocument/2006/relationships/slide" Target="../slides/slide250.xml"/><Relationship Id="rId35" Type="http://schemas.openxmlformats.org/officeDocument/2006/relationships/slide" Target="../slides/slide39.xml"/><Relationship Id="rId77" Type="http://schemas.openxmlformats.org/officeDocument/2006/relationships/slide" Target="../slides/slide82.xml"/><Relationship Id="rId100" Type="http://schemas.openxmlformats.org/officeDocument/2006/relationships/slide" Target="../slides/slide106.xml"/><Relationship Id="rId282" Type="http://schemas.openxmlformats.org/officeDocument/2006/relationships/slide" Target="../slides/slide262.xml"/><Relationship Id="rId338" Type="http://schemas.openxmlformats.org/officeDocument/2006/relationships/slide" Target="../slides/slide352.xml"/><Relationship Id="rId8" Type="http://schemas.openxmlformats.org/officeDocument/2006/relationships/slide" Target="../slides/slide11.xml"/><Relationship Id="rId142" Type="http://schemas.openxmlformats.org/officeDocument/2006/relationships/slide" Target="../slides/slide149.xml"/><Relationship Id="rId184" Type="http://schemas.openxmlformats.org/officeDocument/2006/relationships/slide" Target="../slides/slide193.xml"/><Relationship Id="rId251" Type="http://schemas.openxmlformats.org/officeDocument/2006/relationships/slide" Target="../slides/slide293.xml"/><Relationship Id="rId46" Type="http://schemas.openxmlformats.org/officeDocument/2006/relationships/slide" Target="../slides/slide50.xml"/><Relationship Id="rId293" Type="http://schemas.openxmlformats.org/officeDocument/2006/relationships/slide" Target="../slides/slide273.xml"/><Relationship Id="rId307" Type="http://schemas.openxmlformats.org/officeDocument/2006/relationships/slide" Target="../slides/slide320.xml"/><Relationship Id="rId349" Type="http://schemas.openxmlformats.org/officeDocument/2006/relationships/slide" Target="../slides/slide363.xml"/><Relationship Id="rId88" Type="http://schemas.openxmlformats.org/officeDocument/2006/relationships/slide" Target="../slides/slide93.xml"/><Relationship Id="rId111" Type="http://schemas.openxmlformats.org/officeDocument/2006/relationships/slide" Target="../slides/slide117.xml"/><Relationship Id="rId153" Type="http://schemas.openxmlformats.org/officeDocument/2006/relationships/slide" Target="../slides/slide160.xml"/><Relationship Id="rId195" Type="http://schemas.openxmlformats.org/officeDocument/2006/relationships/slide" Target="../slides/slide204.xml"/><Relationship Id="rId209" Type="http://schemas.openxmlformats.org/officeDocument/2006/relationships/slide" Target="../slides/slide218.xml"/><Relationship Id="rId360" Type="http://schemas.openxmlformats.org/officeDocument/2006/relationships/slide" Target="../slides/slide374.xml"/><Relationship Id="rId220" Type="http://schemas.openxmlformats.org/officeDocument/2006/relationships/slide" Target="../slides/slide230.xml"/><Relationship Id="rId15" Type="http://schemas.openxmlformats.org/officeDocument/2006/relationships/slide" Target="../slides/slide18.xml"/><Relationship Id="rId57" Type="http://schemas.openxmlformats.org/officeDocument/2006/relationships/slide" Target="../slides/slide61.xml"/><Relationship Id="rId262" Type="http://schemas.openxmlformats.org/officeDocument/2006/relationships/slide" Target="../slides/slide304.xml"/><Relationship Id="rId318" Type="http://schemas.openxmlformats.org/officeDocument/2006/relationships/slide" Target="../slides/slide331.xml"/><Relationship Id="rId99" Type="http://schemas.openxmlformats.org/officeDocument/2006/relationships/slide" Target="../slides/slide105.xml"/><Relationship Id="rId122" Type="http://schemas.openxmlformats.org/officeDocument/2006/relationships/slide" Target="../slides/slide128.xml"/><Relationship Id="rId164" Type="http://schemas.openxmlformats.org/officeDocument/2006/relationships/slide" Target="../slides/slide172.xml"/><Relationship Id="rId371" Type="http://schemas.openxmlformats.org/officeDocument/2006/relationships/slide" Target="../slides/slide9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57.xml"/><Relationship Id="rId26" Type="http://schemas.openxmlformats.org/officeDocument/2006/relationships/slide" Target="../slides/slide265.xml"/><Relationship Id="rId39" Type="http://schemas.openxmlformats.org/officeDocument/2006/relationships/slide" Target="../slides/slide278.xml"/><Relationship Id="rId21" Type="http://schemas.openxmlformats.org/officeDocument/2006/relationships/slide" Target="../slides/slide260.xml"/><Relationship Id="rId34" Type="http://schemas.openxmlformats.org/officeDocument/2006/relationships/slide" Target="../slides/slide273.xml"/><Relationship Id="rId42" Type="http://schemas.openxmlformats.org/officeDocument/2006/relationships/slide" Target="../slides/slide281.xml"/><Relationship Id="rId47" Type="http://schemas.openxmlformats.org/officeDocument/2006/relationships/slide" Target="../slides/slide28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6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3.xml"/><Relationship Id="rId32" Type="http://schemas.openxmlformats.org/officeDocument/2006/relationships/slide" Target="../slides/slide271.xml"/><Relationship Id="rId37" Type="http://schemas.openxmlformats.org/officeDocument/2006/relationships/slide" Target="../slides/slide276.xml"/><Relationship Id="rId40" Type="http://schemas.openxmlformats.org/officeDocument/2006/relationships/slide" Target="../slides/slide279.xml"/><Relationship Id="rId45" Type="http://schemas.openxmlformats.org/officeDocument/2006/relationships/slide" Target="../slides/slide28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62.xml"/><Relationship Id="rId28" Type="http://schemas.openxmlformats.org/officeDocument/2006/relationships/slide" Target="../slides/slide267.xml"/><Relationship Id="rId36" Type="http://schemas.openxmlformats.org/officeDocument/2006/relationships/slide" Target="../slides/slide275.xml"/><Relationship Id="rId10" Type="http://schemas.openxmlformats.org/officeDocument/2006/relationships/slide" Target="../slides/slide161.xml"/><Relationship Id="rId19" Type="http://schemas.openxmlformats.org/officeDocument/2006/relationships/slide" Target="../slides/slide258.xml"/><Relationship Id="rId31" Type="http://schemas.openxmlformats.org/officeDocument/2006/relationships/slide" Target="../slides/slide270.xml"/><Relationship Id="rId44" Type="http://schemas.openxmlformats.org/officeDocument/2006/relationships/slide" Target="../slides/slide28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61.xml"/><Relationship Id="rId27" Type="http://schemas.openxmlformats.org/officeDocument/2006/relationships/slide" Target="../slides/slide266.xml"/><Relationship Id="rId30" Type="http://schemas.openxmlformats.org/officeDocument/2006/relationships/slide" Target="../slides/slide269.xml"/><Relationship Id="rId35" Type="http://schemas.openxmlformats.org/officeDocument/2006/relationships/slide" Target="../slides/slide274.xml"/><Relationship Id="rId43" Type="http://schemas.openxmlformats.org/officeDocument/2006/relationships/slide" Target="../slides/slide28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64.xml"/><Relationship Id="rId33" Type="http://schemas.openxmlformats.org/officeDocument/2006/relationships/slide" Target="../slides/slide272.xml"/><Relationship Id="rId38" Type="http://schemas.openxmlformats.org/officeDocument/2006/relationships/slide" Target="../slides/slide277.xml"/><Relationship Id="rId46" Type="http://schemas.openxmlformats.org/officeDocument/2006/relationships/slide" Target="../slides/slide285.xml"/><Relationship Id="rId20" Type="http://schemas.openxmlformats.org/officeDocument/2006/relationships/slide" Target="../slides/slide259.xml"/><Relationship Id="rId41" Type="http://schemas.openxmlformats.org/officeDocument/2006/relationships/slide" Target="../slides/slide280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5.xml"/><Relationship Id="rId18" Type="http://schemas.openxmlformats.org/officeDocument/2006/relationships/slide" Target="../slides/slide80.xml"/><Relationship Id="rId26" Type="http://schemas.openxmlformats.org/officeDocument/2006/relationships/slide" Target="../slides/slide88.xml"/><Relationship Id="rId39" Type="http://schemas.openxmlformats.org/officeDocument/2006/relationships/slide" Target="../slides/slide161.xml"/><Relationship Id="rId21" Type="http://schemas.openxmlformats.org/officeDocument/2006/relationships/slide" Target="../slides/slide83.xml"/><Relationship Id="rId34" Type="http://schemas.openxmlformats.org/officeDocument/2006/relationships/slide" Target="../slides/slide36.xml"/><Relationship Id="rId42" Type="http://schemas.openxmlformats.org/officeDocument/2006/relationships/slide" Target="../slides/slide256.xml"/><Relationship Id="rId7" Type="http://schemas.openxmlformats.org/officeDocument/2006/relationships/slide" Target="../slides/slide68.xml"/><Relationship Id="rId2" Type="http://schemas.openxmlformats.org/officeDocument/2006/relationships/slide" Target="../slides/slide2.xml"/><Relationship Id="rId16" Type="http://schemas.openxmlformats.org/officeDocument/2006/relationships/slide" Target="../slides/slide78.xml"/><Relationship Id="rId29" Type="http://schemas.openxmlformats.org/officeDocument/2006/relationships/slide" Target="../slides/slide9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70.xml"/><Relationship Id="rId11" Type="http://schemas.openxmlformats.org/officeDocument/2006/relationships/slide" Target="../slides/slide73.xml"/><Relationship Id="rId24" Type="http://schemas.openxmlformats.org/officeDocument/2006/relationships/slide" Target="../slides/slide86.xml"/><Relationship Id="rId32" Type="http://schemas.openxmlformats.org/officeDocument/2006/relationships/slide" Target="../slides/slide94.xml"/><Relationship Id="rId37" Type="http://schemas.openxmlformats.org/officeDocument/2006/relationships/slide" Target="../slides/slide98.xml"/><Relationship Id="rId40" Type="http://schemas.openxmlformats.org/officeDocument/2006/relationships/slide" Target="../slides/slide192.xml"/><Relationship Id="rId45" Type="http://schemas.openxmlformats.org/officeDocument/2006/relationships/slide" Target="../slides/slide350.xml"/><Relationship Id="rId5" Type="http://schemas.openxmlformats.org/officeDocument/2006/relationships/slide" Target="../slides/slide67.xml"/><Relationship Id="rId15" Type="http://schemas.openxmlformats.org/officeDocument/2006/relationships/slide" Target="../slides/slide77.xml"/><Relationship Id="rId23" Type="http://schemas.openxmlformats.org/officeDocument/2006/relationships/slide" Target="../slides/slide85.xml"/><Relationship Id="rId28" Type="http://schemas.openxmlformats.org/officeDocument/2006/relationships/slide" Target="../slides/slide90.xml"/><Relationship Id="rId36" Type="http://schemas.openxmlformats.org/officeDocument/2006/relationships/slide" Target="../slides/slide66.xml"/><Relationship Id="rId10" Type="http://schemas.openxmlformats.org/officeDocument/2006/relationships/slide" Target="../slides/slide72.xml"/><Relationship Id="rId19" Type="http://schemas.openxmlformats.org/officeDocument/2006/relationships/slide" Target="../slides/slide81.xml"/><Relationship Id="rId31" Type="http://schemas.openxmlformats.org/officeDocument/2006/relationships/slide" Target="../slides/slide93.xml"/><Relationship Id="rId44" Type="http://schemas.openxmlformats.org/officeDocument/2006/relationships/slide" Target="../slides/slide319.xml"/><Relationship Id="rId4" Type="http://schemas.openxmlformats.org/officeDocument/2006/relationships/image" Target="../media/image2.svg"/><Relationship Id="rId9" Type="http://schemas.openxmlformats.org/officeDocument/2006/relationships/slide" Target="../slides/slide71.xml"/><Relationship Id="rId14" Type="http://schemas.openxmlformats.org/officeDocument/2006/relationships/slide" Target="../slides/slide76.xml"/><Relationship Id="rId22" Type="http://schemas.openxmlformats.org/officeDocument/2006/relationships/slide" Target="../slides/slide84.xml"/><Relationship Id="rId27" Type="http://schemas.openxmlformats.org/officeDocument/2006/relationships/slide" Target="../slides/slide89.xml"/><Relationship Id="rId30" Type="http://schemas.openxmlformats.org/officeDocument/2006/relationships/slide" Target="../slides/slide92.xml"/><Relationship Id="rId35" Type="http://schemas.openxmlformats.org/officeDocument/2006/relationships/slide" Target="../slides/slide4.xml"/><Relationship Id="rId43" Type="http://schemas.openxmlformats.org/officeDocument/2006/relationships/slide" Target="../slides/slide287.xml"/><Relationship Id="rId8" Type="http://schemas.openxmlformats.org/officeDocument/2006/relationships/slide" Target="../slides/slide69.xml"/><Relationship Id="rId3" Type="http://schemas.openxmlformats.org/officeDocument/2006/relationships/image" Target="../media/image1.png"/><Relationship Id="rId12" Type="http://schemas.openxmlformats.org/officeDocument/2006/relationships/slide" Target="../slides/slide74.xml"/><Relationship Id="rId17" Type="http://schemas.openxmlformats.org/officeDocument/2006/relationships/slide" Target="../slides/slide79.xml"/><Relationship Id="rId25" Type="http://schemas.openxmlformats.org/officeDocument/2006/relationships/slide" Target="../slides/slide87.xml"/><Relationship Id="rId33" Type="http://schemas.openxmlformats.org/officeDocument/2006/relationships/slide" Target="../slides/slide95.xml"/><Relationship Id="rId38" Type="http://schemas.openxmlformats.org/officeDocument/2006/relationships/slide" Target="../slides/slide129.xml"/><Relationship Id="rId46" Type="http://schemas.openxmlformats.org/officeDocument/2006/relationships/slide" Target="../slides/slide3.xml"/><Relationship Id="rId20" Type="http://schemas.openxmlformats.org/officeDocument/2006/relationships/slide" Target="../slides/slide82.xml"/><Relationship Id="rId41" Type="http://schemas.openxmlformats.org/officeDocument/2006/relationships/slide" Target="../slides/slide22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8.xml"/><Relationship Id="rId13" Type="http://schemas.openxmlformats.org/officeDocument/2006/relationships/slide" Target="../slides/slide256.xml"/><Relationship Id="rId3" Type="http://schemas.openxmlformats.org/officeDocument/2006/relationships/image" Target="../media/image1.png"/><Relationship Id="rId7" Type="http://schemas.openxmlformats.org/officeDocument/2006/relationships/slide" Target="../slides/slide66.xml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10" Type="http://schemas.openxmlformats.org/officeDocument/2006/relationships/slide" Target="../slides/slide16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8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2.xml"/><Relationship Id="rId47" Type="http://schemas.openxmlformats.org/officeDocument/2006/relationships/slide" Target="../slides/slide350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9.xml"/><Relationship Id="rId45" Type="http://schemas.openxmlformats.org/officeDocument/2006/relationships/slide" Target="../slides/slide287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6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4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6.xml"/><Relationship Id="rId46" Type="http://schemas.openxmlformats.org/officeDocument/2006/relationships/slide" Target="../slides/slide319.xml"/><Relationship Id="rId20" Type="http://schemas.openxmlformats.org/officeDocument/2006/relationships/slide" Target="../slides/slide20.xml"/><Relationship Id="rId41" Type="http://schemas.openxmlformats.org/officeDocument/2006/relationships/slide" Target="../slides/slide161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1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46" Type="http://schemas.openxmlformats.org/officeDocument/2006/relationships/slide" Target="../slides/slide65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67.xml"/><Relationship Id="rId26" Type="http://schemas.openxmlformats.org/officeDocument/2006/relationships/slide" Target="../slides/slide75.xml"/><Relationship Id="rId39" Type="http://schemas.openxmlformats.org/officeDocument/2006/relationships/slide" Target="../slides/slide88.xml"/><Relationship Id="rId21" Type="http://schemas.openxmlformats.org/officeDocument/2006/relationships/slide" Target="../slides/slide70.xml"/><Relationship Id="rId34" Type="http://schemas.openxmlformats.org/officeDocument/2006/relationships/slide" Target="../slides/slide83.xml"/><Relationship Id="rId42" Type="http://schemas.openxmlformats.org/officeDocument/2006/relationships/slide" Target="../slides/slide91.xml"/><Relationship Id="rId47" Type="http://schemas.openxmlformats.org/officeDocument/2006/relationships/slide" Target="../slides/slide9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7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73.xml"/><Relationship Id="rId32" Type="http://schemas.openxmlformats.org/officeDocument/2006/relationships/slide" Target="../slides/slide81.xml"/><Relationship Id="rId37" Type="http://schemas.openxmlformats.org/officeDocument/2006/relationships/slide" Target="../slides/slide86.xml"/><Relationship Id="rId40" Type="http://schemas.openxmlformats.org/officeDocument/2006/relationships/slide" Target="../slides/slide89.xml"/><Relationship Id="rId45" Type="http://schemas.openxmlformats.org/officeDocument/2006/relationships/slide" Target="../slides/slide9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72.xml"/><Relationship Id="rId28" Type="http://schemas.openxmlformats.org/officeDocument/2006/relationships/slide" Target="../slides/slide77.xml"/><Relationship Id="rId36" Type="http://schemas.openxmlformats.org/officeDocument/2006/relationships/slide" Target="../slides/slide85.xml"/><Relationship Id="rId10" Type="http://schemas.openxmlformats.org/officeDocument/2006/relationships/slide" Target="../slides/slide161.xml"/><Relationship Id="rId19" Type="http://schemas.openxmlformats.org/officeDocument/2006/relationships/slide" Target="../slides/slide68.xml"/><Relationship Id="rId31" Type="http://schemas.openxmlformats.org/officeDocument/2006/relationships/slide" Target="../slides/slide80.xml"/><Relationship Id="rId44" Type="http://schemas.openxmlformats.org/officeDocument/2006/relationships/slide" Target="../slides/slide9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71.xml"/><Relationship Id="rId27" Type="http://schemas.openxmlformats.org/officeDocument/2006/relationships/slide" Target="../slides/slide76.xml"/><Relationship Id="rId30" Type="http://schemas.openxmlformats.org/officeDocument/2006/relationships/slide" Target="../slides/slide79.xml"/><Relationship Id="rId35" Type="http://schemas.openxmlformats.org/officeDocument/2006/relationships/slide" Target="../slides/slide84.xml"/><Relationship Id="rId43" Type="http://schemas.openxmlformats.org/officeDocument/2006/relationships/slide" Target="../slides/slide92.xml"/><Relationship Id="rId48" Type="http://schemas.openxmlformats.org/officeDocument/2006/relationships/slide" Target="../slides/slide9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74.xml"/><Relationship Id="rId33" Type="http://schemas.openxmlformats.org/officeDocument/2006/relationships/slide" Target="../slides/slide82.xml"/><Relationship Id="rId38" Type="http://schemas.openxmlformats.org/officeDocument/2006/relationships/slide" Target="../slides/slide87.xml"/><Relationship Id="rId46" Type="http://schemas.openxmlformats.org/officeDocument/2006/relationships/slide" Target="../slides/slide95.xml"/><Relationship Id="rId20" Type="http://schemas.openxmlformats.org/officeDocument/2006/relationships/slide" Target="../slides/slide69.xml"/><Relationship Id="rId41" Type="http://schemas.openxmlformats.org/officeDocument/2006/relationships/slide" Target="../slides/slide90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99.xml"/><Relationship Id="rId26" Type="http://schemas.openxmlformats.org/officeDocument/2006/relationships/slide" Target="../slides/slide107.xml"/><Relationship Id="rId39" Type="http://schemas.openxmlformats.org/officeDocument/2006/relationships/slide" Target="../slides/slide120.xml"/><Relationship Id="rId21" Type="http://schemas.openxmlformats.org/officeDocument/2006/relationships/slide" Target="../slides/slide102.xml"/><Relationship Id="rId34" Type="http://schemas.openxmlformats.org/officeDocument/2006/relationships/slide" Target="../slides/slide115.xml"/><Relationship Id="rId42" Type="http://schemas.openxmlformats.org/officeDocument/2006/relationships/slide" Target="../slides/slide123.xml"/><Relationship Id="rId47" Type="http://schemas.openxmlformats.org/officeDocument/2006/relationships/slide" Target="../slides/slide128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1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05.xml"/><Relationship Id="rId32" Type="http://schemas.openxmlformats.org/officeDocument/2006/relationships/slide" Target="../slides/slide113.xml"/><Relationship Id="rId37" Type="http://schemas.openxmlformats.org/officeDocument/2006/relationships/slide" Target="../slides/slide118.xml"/><Relationship Id="rId40" Type="http://schemas.openxmlformats.org/officeDocument/2006/relationships/slide" Target="../slides/slide121.xml"/><Relationship Id="rId45" Type="http://schemas.openxmlformats.org/officeDocument/2006/relationships/slide" Target="../slides/slide126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4.xml"/><Relationship Id="rId28" Type="http://schemas.openxmlformats.org/officeDocument/2006/relationships/slide" Target="../slides/slide109.xml"/><Relationship Id="rId36" Type="http://schemas.openxmlformats.org/officeDocument/2006/relationships/slide" Target="../slides/slide117.xml"/><Relationship Id="rId10" Type="http://schemas.openxmlformats.org/officeDocument/2006/relationships/slide" Target="../slides/slide161.xml"/><Relationship Id="rId19" Type="http://schemas.openxmlformats.org/officeDocument/2006/relationships/slide" Target="../slides/slide100.xml"/><Relationship Id="rId31" Type="http://schemas.openxmlformats.org/officeDocument/2006/relationships/slide" Target="../slides/slide112.xml"/><Relationship Id="rId44" Type="http://schemas.openxmlformats.org/officeDocument/2006/relationships/slide" Target="../slides/slide125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03.xml"/><Relationship Id="rId27" Type="http://schemas.openxmlformats.org/officeDocument/2006/relationships/slide" Target="../slides/slide108.xml"/><Relationship Id="rId30" Type="http://schemas.openxmlformats.org/officeDocument/2006/relationships/slide" Target="../slides/slide111.xml"/><Relationship Id="rId35" Type="http://schemas.openxmlformats.org/officeDocument/2006/relationships/slide" Target="../slides/slide116.xml"/><Relationship Id="rId43" Type="http://schemas.openxmlformats.org/officeDocument/2006/relationships/slide" Target="../slides/slide124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06.xml"/><Relationship Id="rId33" Type="http://schemas.openxmlformats.org/officeDocument/2006/relationships/slide" Target="../slides/slide114.xml"/><Relationship Id="rId38" Type="http://schemas.openxmlformats.org/officeDocument/2006/relationships/slide" Target="../slides/slide119.xml"/><Relationship Id="rId46" Type="http://schemas.openxmlformats.org/officeDocument/2006/relationships/slide" Target="../slides/slide127.xml"/><Relationship Id="rId20" Type="http://schemas.openxmlformats.org/officeDocument/2006/relationships/slide" Target="../slides/slide101.xml"/><Relationship Id="rId41" Type="http://schemas.openxmlformats.org/officeDocument/2006/relationships/slide" Target="../slides/slide122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30.xml"/><Relationship Id="rId26" Type="http://schemas.openxmlformats.org/officeDocument/2006/relationships/slide" Target="../slides/slide138.xml"/><Relationship Id="rId39" Type="http://schemas.openxmlformats.org/officeDocument/2006/relationships/slide" Target="../slides/slide151.xml"/><Relationship Id="rId21" Type="http://schemas.openxmlformats.org/officeDocument/2006/relationships/slide" Target="../slides/slide133.xml"/><Relationship Id="rId34" Type="http://schemas.openxmlformats.org/officeDocument/2006/relationships/slide" Target="../slides/slide146.xml"/><Relationship Id="rId42" Type="http://schemas.openxmlformats.org/officeDocument/2006/relationships/slide" Target="../slides/slide154.xml"/><Relationship Id="rId47" Type="http://schemas.openxmlformats.org/officeDocument/2006/relationships/slide" Target="../slides/slide15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36.xml"/><Relationship Id="rId32" Type="http://schemas.openxmlformats.org/officeDocument/2006/relationships/slide" Target="../slides/slide144.xml"/><Relationship Id="rId37" Type="http://schemas.openxmlformats.org/officeDocument/2006/relationships/slide" Target="../slides/slide149.xml"/><Relationship Id="rId40" Type="http://schemas.openxmlformats.org/officeDocument/2006/relationships/slide" Target="../slides/slide152.xml"/><Relationship Id="rId45" Type="http://schemas.openxmlformats.org/officeDocument/2006/relationships/slide" Target="../slides/slide15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35.xml"/><Relationship Id="rId28" Type="http://schemas.openxmlformats.org/officeDocument/2006/relationships/slide" Target="../slides/slide140.xml"/><Relationship Id="rId36" Type="http://schemas.openxmlformats.org/officeDocument/2006/relationships/slide" Target="../slides/slide148.xml"/><Relationship Id="rId10" Type="http://schemas.openxmlformats.org/officeDocument/2006/relationships/slide" Target="../slides/slide161.xml"/><Relationship Id="rId19" Type="http://schemas.openxmlformats.org/officeDocument/2006/relationships/slide" Target="../slides/slide131.xml"/><Relationship Id="rId31" Type="http://schemas.openxmlformats.org/officeDocument/2006/relationships/slide" Target="../slides/slide143.xml"/><Relationship Id="rId44" Type="http://schemas.openxmlformats.org/officeDocument/2006/relationships/slide" Target="../slides/slide15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34.xml"/><Relationship Id="rId27" Type="http://schemas.openxmlformats.org/officeDocument/2006/relationships/slide" Target="../slides/slide139.xml"/><Relationship Id="rId30" Type="http://schemas.openxmlformats.org/officeDocument/2006/relationships/slide" Target="../slides/slide142.xml"/><Relationship Id="rId35" Type="http://schemas.openxmlformats.org/officeDocument/2006/relationships/slide" Target="../slides/slide147.xml"/><Relationship Id="rId43" Type="http://schemas.openxmlformats.org/officeDocument/2006/relationships/slide" Target="../slides/slide155.xml"/><Relationship Id="rId48" Type="http://schemas.openxmlformats.org/officeDocument/2006/relationships/slide" Target="../slides/slide160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37.xml"/><Relationship Id="rId33" Type="http://schemas.openxmlformats.org/officeDocument/2006/relationships/slide" Target="../slides/slide145.xml"/><Relationship Id="rId38" Type="http://schemas.openxmlformats.org/officeDocument/2006/relationships/slide" Target="../slides/slide150.xml"/><Relationship Id="rId46" Type="http://schemas.openxmlformats.org/officeDocument/2006/relationships/slide" Target="../slides/slide158.xml"/><Relationship Id="rId20" Type="http://schemas.openxmlformats.org/officeDocument/2006/relationships/slide" Target="../slides/slide132.xml"/><Relationship Id="rId41" Type="http://schemas.openxmlformats.org/officeDocument/2006/relationships/slide" Target="../slides/slide153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B1B4A12-25F3-AB04-61C4-5B7ADC27CD83}"/>
              </a:ext>
            </a:extLst>
          </p:cNvPr>
          <p:cNvGrpSpPr/>
          <p:nvPr userDrawn="1"/>
        </p:nvGrpSpPr>
        <p:grpSpPr>
          <a:xfrm>
            <a:off x="723053" y="682451"/>
            <a:ext cx="1129960" cy="885743"/>
            <a:chOff x="3360210" y="369282"/>
            <a:chExt cx="1129960" cy="8857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56E7F3-26CE-2509-BE74-8F6406675FE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15C2CC-DB74-4019-741B-E68AB30F8872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C758BC-4C66-6F26-5E64-3342E8538AF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715C39-58F3-AE5E-4AEB-D032E1DA5526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5489C8-E396-140A-62C9-3ACD9AABD9F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15D00B-8C90-4551-B3F7-FEA3706DD5B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0A9400-7979-108D-3549-98F88878AF8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26" name="Rectangle 25">
              <a:hlinkClick r:id="rId2" action="ppaction://hlinksldjump"/>
              <a:extLst>
                <a:ext uri="{FF2B5EF4-FFF2-40B4-BE49-F238E27FC236}">
                  <a16:creationId xmlns:a16="http://schemas.microsoft.com/office/drawing/2014/main" id="{8629C877-5C11-3779-0C6E-23C186333AD9}"/>
                </a:ext>
              </a:extLst>
            </p:cNvPr>
            <p:cNvSpPr/>
            <p:nvPr userDrawn="1"/>
          </p:nvSpPr>
          <p:spPr>
            <a:xfrm>
              <a:off x="352292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ectangle 26">
              <a:hlinkClick r:id="rId3" action="ppaction://hlinksldjump"/>
              <a:extLst>
                <a:ext uri="{FF2B5EF4-FFF2-40B4-BE49-F238E27FC236}">
                  <a16:creationId xmlns:a16="http://schemas.microsoft.com/office/drawing/2014/main" id="{03B38C40-D329-D996-8D34-34C133F0C416}"/>
                </a:ext>
              </a:extLst>
            </p:cNvPr>
            <p:cNvSpPr/>
            <p:nvPr userDrawn="1"/>
          </p:nvSpPr>
          <p:spPr>
            <a:xfrm>
              <a:off x="3687995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Rectangl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F8C09DD5-2805-F564-659A-DC2A2EDE6B04}"/>
                </a:ext>
              </a:extLst>
            </p:cNvPr>
            <p:cNvSpPr/>
            <p:nvPr userDrawn="1"/>
          </p:nvSpPr>
          <p:spPr>
            <a:xfrm>
              <a:off x="385408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Rectangle 28">
              <a:hlinkClick r:id="rId5" action="ppaction://hlinksldjump"/>
              <a:extLst>
                <a:ext uri="{FF2B5EF4-FFF2-40B4-BE49-F238E27FC236}">
                  <a16:creationId xmlns:a16="http://schemas.microsoft.com/office/drawing/2014/main" id="{DA2797F4-7835-DC53-F501-78D441D159A3}"/>
                </a:ext>
              </a:extLst>
            </p:cNvPr>
            <p:cNvSpPr/>
            <p:nvPr userDrawn="1"/>
          </p:nvSpPr>
          <p:spPr>
            <a:xfrm>
              <a:off x="4016786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0" name="Rectangle 29">
              <a:hlinkClick r:id="rId6" action="ppaction://hlinksldjump"/>
              <a:extLst>
                <a:ext uri="{FF2B5EF4-FFF2-40B4-BE49-F238E27FC236}">
                  <a16:creationId xmlns:a16="http://schemas.microsoft.com/office/drawing/2014/main" id="{D7DBCA88-8862-1EAD-6AAC-630F271B7E48}"/>
                </a:ext>
              </a:extLst>
            </p:cNvPr>
            <p:cNvSpPr/>
            <p:nvPr userDrawn="1"/>
          </p:nvSpPr>
          <p:spPr>
            <a:xfrm>
              <a:off x="418051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Rectangle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FA9216D-38B3-8C24-CCB5-27FA957FB90B}"/>
                </a:ext>
              </a:extLst>
            </p:cNvPr>
            <p:cNvSpPr/>
            <p:nvPr userDrawn="1"/>
          </p:nvSpPr>
          <p:spPr>
            <a:xfrm>
              <a:off x="434540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2" name="Rectangle 31">
              <a:hlinkClick r:id="rId8" action="ppaction://hlinksldjump"/>
              <a:extLst>
                <a:ext uri="{FF2B5EF4-FFF2-40B4-BE49-F238E27FC236}">
                  <a16:creationId xmlns:a16="http://schemas.microsoft.com/office/drawing/2014/main" id="{8BE02B18-0541-7F2B-D643-890013780DAE}"/>
                </a:ext>
              </a:extLst>
            </p:cNvPr>
            <p:cNvSpPr/>
            <p:nvPr userDrawn="1"/>
          </p:nvSpPr>
          <p:spPr>
            <a:xfrm>
              <a:off x="3360210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hlinkClick r:id="rId9" action="ppaction://hlinksldjump"/>
              <a:extLst>
                <a:ext uri="{FF2B5EF4-FFF2-40B4-BE49-F238E27FC236}">
                  <a16:creationId xmlns:a16="http://schemas.microsoft.com/office/drawing/2014/main" id="{7163B2D4-003D-F164-17B9-659BF735D8DE}"/>
                </a:ext>
              </a:extLst>
            </p:cNvPr>
            <p:cNvSpPr/>
            <p:nvPr userDrawn="1"/>
          </p:nvSpPr>
          <p:spPr>
            <a:xfrm>
              <a:off x="352292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4" name="Rectangle 33">
              <a:hlinkClick r:id="rId10" action="ppaction://hlinksldjump"/>
              <a:extLst>
                <a:ext uri="{FF2B5EF4-FFF2-40B4-BE49-F238E27FC236}">
                  <a16:creationId xmlns:a16="http://schemas.microsoft.com/office/drawing/2014/main" id="{E8BF0A30-B8DC-6EA0-C702-448B7440084F}"/>
                </a:ext>
              </a:extLst>
            </p:cNvPr>
            <p:cNvSpPr/>
            <p:nvPr userDrawn="1"/>
          </p:nvSpPr>
          <p:spPr>
            <a:xfrm>
              <a:off x="3687995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5" name="Rectangle 34">
              <a:hlinkClick r:id="rId11" action="ppaction://hlinksldjump"/>
              <a:extLst>
                <a:ext uri="{FF2B5EF4-FFF2-40B4-BE49-F238E27FC236}">
                  <a16:creationId xmlns:a16="http://schemas.microsoft.com/office/drawing/2014/main" id="{DA46AB49-6478-B716-BA16-82C56864A96B}"/>
                </a:ext>
              </a:extLst>
            </p:cNvPr>
            <p:cNvSpPr/>
            <p:nvPr userDrawn="1"/>
          </p:nvSpPr>
          <p:spPr>
            <a:xfrm>
              <a:off x="385408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6" name="Rectangle 35">
              <a:hlinkClick r:id="rId12" action="ppaction://hlinksldjump"/>
              <a:extLst>
                <a:ext uri="{FF2B5EF4-FFF2-40B4-BE49-F238E27FC236}">
                  <a16:creationId xmlns:a16="http://schemas.microsoft.com/office/drawing/2014/main" id="{07A3E623-85D4-1C63-7A7B-65898A8817C5}"/>
                </a:ext>
              </a:extLst>
            </p:cNvPr>
            <p:cNvSpPr/>
            <p:nvPr userDrawn="1"/>
          </p:nvSpPr>
          <p:spPr>
            <a:xfrm>
              <a:off x="4016786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7" name="Rectangle 36">
              <a:hlinkClick r:id="rId13" action="ppaction://hlinksldjump"/>
              <a:extLst>
                <a:ext uri="{FF2B5EF4-FFF2-40B4-BE49-F238E27FC236}">
                  <a16:creationId xmlns:a16="http://schemas.microsoft.com/office/drawing/2014/main" id="{CC0D0D76-21D2-B19C-446E-08F2AC0724D0}"/>
                </a:ext>
              </a:extLst>
            </p:cNvPr>
            <p:cNvSpPr/>
            <p:nvPr userDrawn="1"/>
          </p:nvSpPr>
          <p:spPr>
            <a:xfrm>
              <a:off x="418051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8" name="Rectangle 37">
              <a:hlinkClick r:id="rId14" action="ppaction://hlinksldjump"/>
              <a:extLst>
                <a:ext uri="{FF2B5EF4-FFF2-40B4-BE49-F238E27FC236}">
                  <a16:creationId xmlns:a16="http://schemas.microsoft.com/office/drawing/2014/main" id="{FB179E7B-539D-D3BB-3F2E-6A41856E6FA5}"/>
                </a:ext>
              </a:extLst>
            </p:cNvPr>
            <p:cNvSpPr/>
            <p:nvPr userDrawn="1"/>
          </p:nvSpPr>
          <p:spPr>
            <a:xfrm>
              <a:off x="434540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9" name="Rectangle 38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09E458-C54F-437A-E9F8-C324FE61393E}"/>
                </a:ext>
              </a:extLst>
            </p:cNvPr>
            <p:cNvSpPr/>
            <p:nvPr userDrawn="1"/>
          </p:nvSpPr>
          <p:spPr>
            <a:xfrm>
              <a:off x="3360210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0" name="Rectangle 39">
              <a:hlinkClick r:id="rId16" action="ppaction://hlinksldjump"/>
              <a:extLst>
                <a:ext uri="{FF2B5EF4-FFF2-40B4-BE49-F238E27FC236}">
                  <a16:creationId xmlns:a16="http://schemas.microsoft.com/office/drawing/2014/main" id="{E29FDBA7-5748-AED6-20BD-325791A26F90}"/>
                </a:ext>
              </a:extLst>
            </p:cNvPr>
            <p:cNvSpPr/>
            <p:nvPr userDrawn="1"/>
          </p:nvSpPr>
          <p:spPr>
            <a:xfrm>
              <a:off x="352292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1" name="Rectangle 40">
              <a:hlinkClick r:id="rId17" action="ppaction://hlinksldjump"/>
              <a:extLst>
                <a:ext uri="{FF2B5EF4-FFF2-40B4-BE49-F238E27FC236}">
                  <a16:creationId xmlns:a16="http://schemas.microsoft.com/office/drawing/2014/main" id="{ABE56739-CCDD-C009-22A4-35E0447FB2AC}"/>
                </a:ext>
              </a:extLst>
            </p:cNvPr>
            <p:cNvSpPr/>
            <p:nvPr userDrawn="1"/>
          </p:nvSpPr>
          <p:spPr>
            <a:xfrm>
              <a:off x="3687995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2" name="Rectangle 41">
              <a:hlinkClick r:id="rId18" action="ppaction://hlinksldjump"/>
              <a:extLst>
                <a:ext uri="{FF2B5EF4-FFF2-40B4-BE49-F238E27FC236}">
                  <a16:creationId xmlns:a16="http://schemas.microsoft.com/office/drawing/2014/main" id="{A81918DA-76AC-4409-18C1-F096E5C27C1F}"/>
                </a:ext>
              </a:extLst>
            </p:cNvPr>
            <p:cNvSpPr/>
            <p:nvPr userDrawn="1"/>
          </p:nvSpPr>
          <p:spPr>
            <a:xfrm>
              <a:off x="385408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3" name="Rectangle 42">
              <a:hlinkClick r:id="rId19" action="ppaction://hlinksldjump"/>
              <a:extLst>
                <a:ext uri="{FF2B5EF4-FFF2-40B4-BE49-F238E27FC236}">
                  <a16:creationId xmlns:a16="http://schemas.microsoft.com/office/drawing/2014/main" id="{085A9711-0F93-200B-5F51-C9099A3AA2F3}"/>
                </a:ext>
              </a:extLst>
            </p:cNvPr>
            <p:cNvSpPr/>
            <p:nvPr userDrawn="1"/>
          </p:nvSpPr>
          <p:spPr>
            <a:xfrm>
              <a:off x="4016786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4" name="Rectangle 43">
              <a:hlinkClick r:id="rId20" action="ppaction://hlinksldjump"/>
              <a:extLst>
                <a:ext uri="{FF2B5EF4-FFF2-40B4-BE49-F238E27FC236}">
                  <a16:creationId xmlns:a16="http://schemas.microsoft.com/office/drawing/2014/main" id="{7B8DBF34-F85D-7B5C-692C-048D5298F8F3}"/>
                </a:ext>
              </a:extLst>
            </p:cNvPr>
            <p:cNvSpPr/>
            <p:nvPr userDrawn="1"/>
          </p:nvSpPr>
          <p:spPr>
            <a:xfrm>
              <a:off x="418051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5" name="Rectangle 44">
              <a:hlinkClick r:id="rId21" action="ppaction://hlinksldjump"/>
              <a:extLst>
                <a:ext uri="{FF2B5EF4-FFF2-40B4-BE49-F238E27FC236}">
                  <a16:creationId xmlns:a16="http://schemas.microsoft.com/office/drawing/2014/main" id="{6001B3BF-FC8C-4A8C-89F0-250BA94ADED4}"/>
                </a:ext>
              </a:extLst>
            </p:cNvPr>
            <p:cNvSpPr/>
            <p:nvPr userDrawn="1"/>
          </p:nvSpPr>
          <p:spPr>
            <a:xfrm>
              <a:off x="434540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6" name="Rectangle 45">
              <a:hlinkClick r:id="rId22" action="ppaction://hlinksldjump"/>
              <a:extLst>
                <a:ext uri="{FF2B5EF4-FFF2-40B4-BE49-F238E27FC236}">
                  <a16:creationId xmlns:a16="http://schemas.microsoft.com/office/drawing/2014/main" id="{4C1FE3AA-0511-BF34-19F3-FCD8C3535945}"/>
                </a:ext>
              </a:extLst>
            </p:cNvPr>
            <p:cNvSpPr/>
            <p:nvPr userDrawn="1"/>
          </p:nvSpPr>
          <p:spPr>
            <a:xfrm>
              <a:off x="3360210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7" name="Rectangle 4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55AB5E9-26C0-9B0E-A098-7C9D9EABDA87}"/>
                </a:ext>
              </a:extLst>
            </p:cNvPr>
            <p:cNvSpPr/>
            <p:nvPr userDrawn="1"/>
          </p:nvSpPr>
          <p:spPr>
            <a:xfrm>
              <a:off x="352292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8" name="Rectangle 47">
              <a:hlinkClick r:id="rId24" action="ppaction://hlinksldjump"/>
              <a:extLst>
                <a:ext uri="{FF2B5EF4-FFF2-40B4-BE49-F238E27FC236}">
                  <a16:creationId xmlns:a16="http://schemas.microsoft.com/office/drawing/2014/main" id="{FB33531F-F044-C17A-8C75-2EC74BD067AE}"/>
                </a:ext>
              </a:extLst>
            </p:cNvPr>
            <p:cNvSpPr/>
            <p:nvPr userDrawn="1"/>
          </p:nvSpPr>
          <p:spPr>
            <a:xfrm>
              <a:off x="3687995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9" name="Rectangle 48">
              <a:hlinkClick r:id="rId25" action="ppaction://hlinksldjump"/>
              <a:extLst>
                <a:ext uri="{FF2B5EF4-FFF2-40B4-BE49-F238E27FC236}">
                  <a16:creationId xmlns:a16="http://schemas.microsoft.com/office/drawing/2014/main" id="{627D2A81-7E87-5E5B-F0D1-611590D68361}"/>
                </a:ext>
              </a:extLst>
            </p:cNvPr>
            <p:cNvSpPr/>
            <p:nvPr userDrawn="1"/>
          </p:nvSpPr>
          <p:spPr>
            <a:xfrm>
              <a:off x="385408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0" name="Rectangle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EDCECDAF-14C2-5271-8463-DBD47FA0AC82}"/>
                </a:ext>
              </a:extLst>
            </p:cNvPr>
            <p:cNvSpPr/>
            <p:nvPr userDrawn="1"/>
          </p:nvSpPr>
          <p:spPr>
            <a:xfrm>
              <a:off x="4016786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1" name="Rectangle 5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8DC928E-C783-9AB2-EE82-2911D6BFB3BC}"/>
                </a:ext>
              </a:extLst>
            </p:cNvPr>
            <p:cNvSpPr/>
            <p:nvPr userDrawn="1"/>
          </p:nvSpPr>
          <p:spPr>
            <a:xfrm>
              <a:off x="418051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" name="Rectangle 51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A85DDE-1E6E-8616-48EE-16F50A172B31}"/>
                </a:ext>
              </a:extLst>
            </p:cNvPr>
            <p:cNvSpPr/>
            <p:nvPr userDrawn="1"/>
          </p:nvSpPr>
          <p:spPr>
            <a:xfrm>
              <a:off x="434540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" name="Rectangle 52">
              <a:hlinkClick r:id="rId29" action="ppaction://hlinksldjump"/>
              <a:extLst>
                <a:ext uri="{FF2B5EF4-FFF2-40B4-BE49-F238E27FC236}">
                  <a16:creationId xmlns:a16="http://schemas.microsoft.com/office/drawing/2014/main" id="{7AD7DC29-F83C-1EF1-D54F-05114ED5403B}"/>
                </a:ext>
              </a:extLst>
            </p:cNvPr>
            <p:cNvSpPr/>
            <p:nvPr userDrawn="1"/>
          </p:nvSpPr>
          <p:spPr>
            <a:xfrm>
              <a:off x="3360210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4" name="Rectangle 53">
              <a:hlinkClick r:id="rId30" action="ppaction://hlinksldjump"/>
              <a:extLst>
                <a:ext uri="{FF2B5EF4-FFF2-40B4-BE49-F238E27FC236}">
                  <a16:creationId xmlns:a16="http://schemas.microsoft.com/office/drawing/2014/main" id="{819381D7-82EB-1C8F-B4BE-A93C4AD41920}"/>
                </a:ext>
              </a:extLst>
            </p:cNvPr>
            <p:cNvSpPr/>
            <p:nvPr userDrawn="1"/>
          </p:nvSpPr>
          <p:spPr>
            <a:xfrm>
              <a:off x="352292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5" name="Rectangle 54">
              <a:hlinkClick r:id="rId31" action="ppaction://hlinksldjump"/>
              <a:extLst>
                <a:ext uri="{FF2B5EF4-FFF2-40B4-BE49-F238E27FC236}">
                  <a16:creationId xmlns:a16="http://schemas.microsoft.com/office/drawing/2014/main" id="{6BBC73B5-1139-2754-9DC6-B0E7CDD18838}"/>
                </a:ext>
              </a:extLst>
            </p:cNvPr>
            <p:cNvSpPr/>
            <p:nvPr userDrawn="1"/>
          </p:nvSpPr>
          <p:spPr>
            <a:xfrm>
              <a:off x="3687995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6" name="Rectangle 5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8F7D325-E5D8-211C-BCE0-040868927D1A}"/>
                </a:ext>
              </a:extLst>
            </p:cNvPr>
            <p:cNvSpPr/>
            <p:nvPr userDrawn="1"/>
          </p:nvSpPr>
          <p:spPr>
            <a:xfrm>
              <a:off x="385408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8CB720-9998-CFEE-6B64-2E951A234569}"/>
                </a:ext>
              </a:extLst>
            </p:cNvPr>
            <p:cNvSpPr/>
            <p:nvPr userDrawn="1"/>
          </p:nvSpPr>
          <p:spPr>
            <a:xfrm>
              <a:off x="4016786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9AC228F-EA2E-3069-2717-8DBBCABB6226}"/>
                </a:ext>
              </a:extLst>
            </p:cNvPr>
            <p:cNvSpPr/>
            <p:nvPr userDrawn="1"/>
          </p:nvSpPr>
          <p:spPr>
            <a:xfrm>
              <a:off x="418051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3E35E8-5DFA-B978-9531-93CCFC189EAC}"/>
                </a:ext>
              </a:extLst>
            </p:cNvPr>
            <p:cNvSpPr/>
            <p:nvPr userDrawn="1"/>
          </p:nvSpPr>
          <p:spPr>
            <a:xfrm>
              <a:off x="434540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A220C0-FADC-45CC-0D96-9ABFDA6AD19B}"/>
                </a:ext>
              </a:extLst>
            </p:cNvPr>
            <p:cNvSpPr/>
            <p:nvPr userDrawn="1"/>
          </p:nvSpPr>
          <p:spPr>
            <a:xfrm>
              <a:off x="3360210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1F164AFD-7E20-53D1-345D-98850E8B4393}"/>
              </a:ext>
            </a:extLst>
          </p:cNvPr>
          <p:cNvGrpSpPr/>
          <p:nvPr userDrawn="1"/>
        </p:nvGrpSpPr>
        <p:grpSpPr>
          <a:xfrm>
            <a:off x="1996152" y="682451"/>
            <a:ext cx="1129960" cy="887081"/>
            <a:chOff x="3360210" y="369282"/>
            <a:chExt cx="1129960" cy="887081"/>
          </a:xfrm>
        </p:grpSpPr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63C34A96-465F-D30C-BA25-8822A85983D2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96827EB0-4A68-06AF-3728-27C6ED31D39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DE0CDA18-1FB1-8E2F-2C19-6AED404B844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2" name="Rectangle 451">
              <a:hlinkClick r:id="rId33" action="ppaction://hlinksldjump"/>
              <a:extLst>
                <a:ext uri="{FF2B5EF4-FFF2-40B4-BE49-F238E27FC236}">
                  <a16:creationId xmlns:a16="http://schemas.microsoft.com/office/drawing/2014/main" id="{B0FFB624-50B3-CFF7-3BAD-7E1DD8B36FE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3" name="Rectangle 452">
              <a:hlinkClick r:id="rId34" action="ppaction://hlinksldjump"/>
              <a:extLst>
                <a:ext uri="{FF2B5EF4-FFF2-40B4-BE49-F238E27FC236}">
                  <a16:creationId xmlns:a16="http://schemas.microsoft.com/office/drawing/2014/main" id="{9DB9E25C-3241-1F25-6BC5-F0A9C0398EA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54" name="Rectangle 453">
              <a:hlinkClick r:id="rId35" action="ppaction://hlinksldjump"/>
              <a:extLst>
                <a:ext uri="{FF2B5EF4-FFF2-40B4-BE49-F238E27FC236}">
                  <a16:creationId xmlns:a16="http://schemas.microsoft.com/office/drawing/2014/main" id="{A96D76F1-AA41-49CC-4F9A-D2736A45FA51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5" name="Rectangle 454">
              <a:hlinkClick r:id="rId36" action="ppaction://hlinksldjump"/>
              <a:extLst>
                <a:ext uri="{FF2B5EF4-FFF2-40B4-BE49-F238E27FC236}">
                  <a16:creationId xmlns:a16="http://schemas.microsoft.com/office/drawing/2014/main" id="{1B9638CA-5EED-907B-05A1-1ABB68838527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6" name="Rectangle 455">
              <a:hlinkClick r:id="rId37" action="ppaction://hlinksldjump"/>
              <a:extLst>
                <a:ext uri="{FF2B5EF4-FFF2-40B4-BE49-F238E27FC236}">
                  <a16:creationId xmlns:a16="http://schemas.microsoft.com/office/drawing/2014/main" id="{7A39CC66-7B3E-7571-BE90-484659ACD858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7" name="Rectangle 456">
              <a:hlinkClick r:id="rId38" action="ppaction://hlinksldjump"/>
              <a:extLst>
                <a:ext uri="{FF2B5EF4-FFF2-40B4-BE49-F238E27FC236}">
                  <a16:creationId xmlns:a16="http://schemas.microsoft.com/office/drawing/2014/main" id="{34F55105-C547-EE4E-757C-4D179542122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58" name="Rectangle 457">
              <a:hlinkClick r:id="rId39" action="ppaction://hlinksldjump"/>
              <a:extLst>
                <a:ext uri="{FF2B5EF4-FFF2-40B4-BE49-F238E27FC236}">
                  <a16:creationId xmlns:a16="http://schemas.microsoft.com/office/drawing/2014/main" id="{01CA18F2-43F4-1D41-5DD5-7131A1D429C8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59" name="Rectangle 458">
              <a:hlinkClick r:id="rId40" action="ppaction://hlinksldjump"/>
              <a:extLst>
                <a:ext uri="{FF2B5EF4-FFF2-40B4-BE49-F238E27FC236}">
                  <a16:creationId xmlns:a16="http://schemas.microsoft.com/office/drawing/2014/main" id="{D16EE1F0-CC69-6CA9-E7A6-8138E010D2B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0" name="Rectangle 459">
              <a:hlinkClick r:id="rId41" action="ppaction://hlinksldjump"/>
              <a:extLst>
                <a:ext uri="{FF2B5EF4-FFF2-40B4-BE49-F238E27FC236}">
                  <a16:creationId xmlns:a16="http://schemas.microsoft.com/office/drawing/2014/main" id="{46863F44-144F-3EAE-D644-33AE01148BB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61" name="Rectangle 460">
              <a:hlinkClick r:id="rId42" action="ppaction://hlinksldjump"/>
              <a:extLst>
                <a:ext uri="{FF2B5EF4-FFF2-40B4-BE49-F238E27FC236}">
                  <a16:creationId xmlns:a16="http://schemas.microsoft.com/office/drawing/2014/main" id="{7BA98E15-D40A-0EAF-3210-3B5C52DBFD1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62" name="Rectangle 461">
              <a:hlinkClick r:id="rId43" action="ppaction://hlinksldjump"/>
              <a:extLst>
                <a:ext uri="{FF2B5EF4-FFF2-40B4-BE49-F238E27FC236}">
                  <a16:creationId xmlns:a16="http://schemas.microsoft.com/office/drawing/2014/main" id="{356BE74C-0F5E-90DB-6449-0D07B43DBEF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63" name="Rectangle 462">
              <a:hlinkClick r:id="rId44" action="ppaction://hlinksldjump"/>
              <a:extLst>
                <a:ext uri="{FF2B5EF4-FFF2-40B4-BE49-F238E27FC236}">
                  <a16:creationId xmlns:a16="http://schemas.microsoft.com/office/drawing/2014/main" id="{7E440AF1-4CDD-8EEA-D899-49851D58B5A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64" name="Rectangle 463">
              <a:hlinkClick r:id="rId45" action="ppaction://hlinksldjump"/>
              <a:extLst>
                <a:ext uri="{FF2B5EF4-FFF2-40B4-BE49-F238E27FC236}">
                  <a16:creationId xmlns:a16="http://schemas.microsoft.com/office/drawing/2014/main" id="{7C6D3BF0-0160-6193-92FA-AC55C2DD71FE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5" name="Rectangle 464">
              <a:hlinkClick r:id="rId46" action="ppaction://hlinksldjump"/>
              <a:extLst>
                <a:ext uri="{FF2B5EF4-FFF2-40B4-BE49-F238E27FC236}">
                  <a16:creationId xmlns:a16="http://schemas.microsoft.com/office/drawing/2014/main" id="{7B01A5ED-0F22-1274-C924-FC8AA84AF4B2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66" name="Rectangle 46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E0A572D-4A44-E272-5B21-8B009A26AC4A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67" name="Rectangle 466">
              <a:hlinkClick r:id="rId48" action="ppaction://hlinksldjump"/>
              <a:extLst>
                <a:ext uri="{FF2B5EF4-FFF2-40B4-BE49-F238E27FC236}">
                  <a16:creationId xmlns:a16="http://schemas.microsoft.com/office/drawing/2014/main" id="{F2CFFED9-3177-D521-B68B-A159E070E232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68" name="Rectangle 467">
              <a:hlinkClick r:id="rId49" action="ppaction://hlinksldjump"/>
              <a:extLst>
                <a:ext uri="{FF2B5EF4-FFF2-40B4-BE49-F238E27FC236}">
                  <a16:creationId xmlns:a16="http://schemas.microsoft.com/office/drawing/2014/main" id="{511D8D75-DEDD-6442-9E21-65434F84102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69" name="Rectangle 468">
              <a:hlinkClick r:id="rId50" action="ppaction://hlinksldjump"/>
              <a:extLst>
                <a:ext uri="{FF2B5EF4-FFF2-40B4-BE49-F238E27FC236}">
                  <a16:creationId xmlns:a16="http://schemas.microsoft.com/office/drawing/2014/main" id="{DBDAD34B-97A8-21FA-7EDF-838CEE00DD2D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70" name="Rectangle 469">
              <a:hlinkClick r:id="rId51" action="ppaction://hlinksldjump"/>
              <a:extLst>
                <a:ext uri="{FF2B5EF4-FFF2-40B4-BE49-F238E27FC236}">
                  <a16:creationId xmlns:a16="http://schemas.microsoft.com/office/drawing/2014/main" id="{5F5213C1-FC04-1E41-E9D3-F5EEB62892B2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71" name="Rectangle 470">
              <a:hlinkClick r:id="rId52" action="ppaction://hlinksldjump"/>
              <a:extLst>
                <a:ext uri="{FF2B5EF4-FFF2-40B4-BE49-F238E27FC236}">
                  <a16:creationId xmlns:a16="http://schemas.microsoft.com/office/drawing/2014/main" id="{F58C43D8-E274-C460-F7FD-60F832F4D4F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2" name="Rectangle 471">
              <a:hlinkClick r:id="rId53" action="ppaction://hlinksldjump"/>
              <a:extLst>
                <a:ext uri="{FF2B5EF4-FFF2-40B4-BE49-F238E27FC236}">
                  <a16:creationId xmlns:a16="http://schemas.microsoft.com/office/drawing/2014/main" id="{3AE1CABF-121D-460B-6047-FADC3192850D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73" name="Rectangle 472">
              <a:hlinkClick r:id="rId54" action="ppaction://hlinksldjump"/>
              <a:extLst>
                <a:ext uri="{FF2B5EF4-FFF2-40B4-BE49-F238E27FC236}">
                  <a16:creationId xmlns:a16="http://schemas.microsoft.com/office/drawing/2014/main" id="{32C43454-49FF-5BBD-A435-509F4B6FB43F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4" name="Rectangle 473">
              <a:hlinkClick r:id="rId55" action="ppaction://hlinksldjump"/>
              <a:extLst>
                <a:ext uri="{FF2B5EF4-FFF2-40B4-BE49-F238E27FC236}">
                  <a16:creationId xmlns:a16="http://schemas.microsoft.com/office/drawing/2014/main" id="{AA1BB95D-3967-1044-F2E9-581992A6CC9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5" name="Rectangle 474">
              <a:hlinkClick r:id="rId56" action="ppaction://hlinksldjump"/>
              <a:extLst>
                <a:ext uri="{FF2B5EF4-FFF2-40B4-BE49-F238E27FC236}">
                  <a16:creationId xmlns:a16="http://schemas.microsoft.com/office/drawing/2014/main" id="{BA449877-977D-2AD6-F122-2F28F221A6B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6" name="Rectangle 475">
              <a:hlinkClick r:id="rId57" action="ppaction://hlinksldjump"/>
              <a:extLst>
                <a:ext uri="{FF2B5EF4-FFF2-40B4-BE49-F238E27FC236}">
                  <a16:creationId xmlns:a16="http://schemas.microsoft.com/office/drawing/2014/main" id="{80E210FC-AC69-7437-BCB0-8EADE89576AE}"/>
                </a:ext>
              </a:extLst>
            </p:cNvPr>
            <p:cNvSpPr/>
            <p:nvPr userDrawn="1"/>
          </p:nvSpPr>
          <p:spPr>
            <a:xfrm>
              <a:off x="3360210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77" name="Rectangle 476">
              <a:hlinkClick r:id="rId58" action="ppaction://hlinksldjump"/>
              <a:extLst>
                <a:ext uri="{FF2B5EF4-FFF2-40B4-BE49-F238E27FC236}">
                  <a16:creationId xmlns:a16="http://schemas.microsoft.com/office/drawing/2014/main" id="{F25CD2CB-5B12-EC71-B8E3-792BFD8A8801}"/>
                </a:ext>
              </a:extLst>
            </p:cNvPr>
            <p:cNvSpPr/>
            <p:nvPr userDrawn="1"/>
          </p:nvSpPr>
          <p:spPr>
            <a:xfrm>
              <a:off x="352292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78" name="Rectangle 477">
              <a:hlinkClick r:id="rId59" action="ppaction://hlinksldjump"/>
              <a:extLst>
                <a:ext uri="{FF2B5EF4-FFF2-40B4-BE49-F238E27FC236}">
                  <a16:creationId xmlns:a16="http://schemas.microsoft.com/office/drawing/2014/main" id="{A9EC3737-FBA0-4ACB-9A55-DF7AB8DCCB9C}"/>
                </a:ext>
              </a:extLst>
            </p:cNvPr>
            <p:cNvSpPr/>
            <p:nvPr userDrawn="1"/>
          </p:nvSpPr>
          <p:spPr>
            <a:xfrm>
              <a:off x="3687995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9" name="Rectangle 478">
              <a:hlinkClick r:id="rId60" action="ppaction://hlinksldjump"/>
              <a:extLst>
                <a:ext uri="{FF2B5EF4-FFF2-40B4-BE49-F238E27FC236}">
                  <a16:creationId xmlns:a16="http://schemas.microsoft.com/office/drawing/2014/main" id="{DC88F31F-E0E7-F7B2-752C-64FDED38CFD3}"/>
                </a:ext>
              </a:extLst>
            </p:cNvPr>
            <p:cNvSpPr/>
            <p:nvPr userDrawn="1"/>
          </p:nvSpPr>
          <p:spPr>
            <a:xfrm>
              <a:off x="385408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0" name="Rectangle 479">
              <a:hlinkClick r:id="rId61" action="ppaction://hlinksldjump"/>
              <a:extLst>
                <a:ext uri="{FF2B5EF4-FFF2-40B4-BE49-F238E27FC236}">
                  <a16:creationId xmlns:a16="http://schemas.microsoft.com/office/drawing/2014/main" id="{E00624DA-E5A7-2A75-7E76-0BD76A942F79}"/>
                </a:ext>
              </a:extLst>
            </p:cNvPr>
            <p:cNvSpPr/>
            <p:nvPr userDrawn="1"/>
          </p:nvSpPr>
          <p:spPr>
            <a:xfrm>
              <a:off x="4016786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53E3D055-81D9-31CF-2BC6-CCCC73FC3795}"/>
                </a:ext>
              </a:extLst>
            </p:cNvPr>
            <p:cNvSpPr/>
            <p:nvPr userDrawn="1"/>
          </p:nvSpPr>
          <p:spPr>
            <a:xfrm>
              <a:off x="418051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0750CA76-F811-FA29-ECFB-0EA070E52B30}"/>
                </a:ext>
              </a:extLst>
            </p:cNvPr>
            <p:cNvSpPr/>
            <p:nvPr userDrawn="1"/>
          </p:nvSpPr>
          <p:spPr>
            <a:xfrm>
              <a:off x="434540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5759150-8F2A-F9DA-EB48-6EC84F53A810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C8985C1F-2AC0-2FED-E3E3-A08AC7B183C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C56D9D4C-6743-568B-7801-6BE3B820D51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BB937CDC-2578-69CD-2307-D10B7414451D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95B6EB76-1D42-50ED-EAE2-6EA9F3CAF45B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7B9CB868-9594-1953-E813-9F96A9F3E556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CF827016-B133-3AAC-DA88-AD0918153A14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1C8FC38F-D1DC-8480-794D-86A12EBE500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52E987A9-B4DE-AF83-EFCC-BC0336C1416F}"/>
              </a:ext>
            </a:extLst>
          </p:cNvPr>
          <p:cNvGrpSpPr/>
          <p:nvPr userDrawn="1"/>
        </p:nvGrpSpPr>
        <p:grpSpPr>
          <a:xfrm>
            <a:off x="3285875" y="682451"/>
            <a:ext cx="1129960" cy="1038238"/>
            <a:chOff x="3360210" y="369282"/>
            <a:chExt cx="1129960" cy="1038238"/>
          </a:xfrm>
        </p:grpSpPr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F0206C2D-3937-90D1-5798-100F3268113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07F8DDBB-5653-9A68-347E-08C1260721EE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6F41F917-6FAB-C719-B9EC-22023B33EE41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5" name="Rectangle 494">
              <a:hlinkClick r:id="rId62" action="ppaction://hlinksldjump"/>
              <a:extLst>
                <a:ext uri="{FF2B5EF4-FFF2-40B4-BE49-F238E27FC236}">
                  <a16:creationId xmlns:a16="http://schemas.microsoft.com/office/drawing/2014/main" id="{0876DA24-7AC3-375B-E786-EDDA0490717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tangle 67">
              <a:hlinkClick r:id="rId63" action="ppaction://hlinksldjump"/>
              <a:extLst>
                <a:ext uri="{FF2B5EF4-FFF2-40B4-BE49-F238E27FC236}">
                  <a16:creationId xmlns:a16="http://schemas.microsoft.com/office/drawing/2014/main" id="{0C653CF6-459B-A9BC-A754-48CD8AADBF3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9" name="Rectangle 68">
              <a:hlinkClick r:id="rId64" action="ppaction://hlinksldjump"/>
              <a:extLst>
                <a:ext uri="{FF2B5EF4-FFF2-40B4-BE49-F238E27FC236}">
                  <a16:creationId xmlns:a16="http://schemas.microsoft.com/office/drawing/2014/main" id="{052290C4-C789-DDB3-FAA8-D562A4E59AD6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0" name="Rectangle 69">
              <a:hlinkClick r:id="rId65" action="ppaction://hlinksldjump"/>
              <a:extLst>
                <a:ext uri="{FF2B5EF4-FFF2-40B4-BE49-F238E27FC236}">
                  <a16:creationId xmlns:a16="http://schemas.microsoft.com/office/drawing/2014/main" id="{6F28B814-A8CF-D73A-5E54-4756AD623421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1" name="Rectangle 70">
              <a:hlinkClick r:id="rId66" action="ppaction://hlinksldjump"/>
              <a:extLst>
                <a:ext uri="{FF2B5EF4-FFF2-40B4-BE49-F238E27FC236}">
                  <a16:creationId xmlns:a16="http://schemas.microsoft.com/office/drawing/2014/main" id="{E03AECC0-3689-2CE1-68E1-E39621DA07E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" name="Rectangle 71">
              <a:hlinkClick r:id="rId67" action="ppaction://hlinksldjump"/>
              <a:extLst>
                <a:ext uri="{FF2B5EF4-FFF2-40B4-BE49-F238E27FC236}">
                  <a16:creationId xmlns:a16="http://schemas.microsoft.com/office/drawing/2014/main" id="{D4BA5045-A6DB-0E02-5C09-EF464BB44A8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Rectangle 72">
              <a:hlinkClick r:id="rId68" action="ppaction://hlinksldjump"/>
              <a:extLst>
                <a:ext uri="{FF2B5EF4-FFF2-40B4-BE49-F238E27FC236}">
                  <a16:creationId xmlns:a16="http://schemas.microsoft.com/office/drawing/2014/main" id="{E3E8CD48-0BCA-A704-A567-5B40D3A919A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4" name="Rectangle 73">
              <a:hlinkClick r:id="rId69" action="ppaction://hlinksldjump"/>
              <a:extLst>
                <a:ext uri="{FF2B5EF4-FFF2-40B4-BE49-F238E27FC236}">
                  <a16:creationId xmlns:a16="http://schemas.microsoft.com/office/drawing/2014/main" id="{D040D374-3590-4FF7-E6C4-415BFFACDEE8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5" name="Rectangle 74">
              <a:hlinkClick r:id="rId70" action="ppaction://hlinksldjump"/>
              <a:extLst>
                <a:ext uri="{FF2B5EF4-FFF2-40B4-BE49-F238E27FC236}">
                  <a16:creationId xmlns:a16="http://schemas.microsoft.com/office/drawing/2014/main" id="{81D7A596-4D75-A149-215D-5D52EB9B697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6" name="Rectangle 75">
              <a:hlinkClick r:id="rId71" action="ppaction://hlinksldjump"/>
              <a:extLst>
                <a:ext uri="{FF2B5EF4-FFF2-40B4-BE49-F238E27FC236}">
                  <a16:creationId xmlns:a16="http://schemas.microsoft.com/office/drawing/2014/main" id="{CA834D7D-1590-EF4D-2AEC-2726FBCCBBF9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" name="Rectangle 76">
              <a:hlinkClick r:id="rId72" action="ppaction://hlinksldjump"/>
              <a:extLst>
                <a:ext uri="{FF2B5EF4-FFF2-40B4-BE49-F238E27FC236}">
                  <a16:creationId xmlns:a16="http://schemas.microsoft.com/office/drawing/2014/main" id="{B14D6026-7D1F-EBCB-08BE-B64A9DC5128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8" name="Rectangle 77">
              <a:hlinkClick r:id="rId73" action="ppaction://hlinksldjump"/>
              <a:extLst>
                <a:ext uri="{FF2B5EF4-FFF2-40B4-BE49-F238E27FC236}">
                  <a16:creationId xmlns:a16="http://schemas.microsoft.com/office/drawing/2014/main" id="{87F4BDE2-88BB-5171-9EC7-3C18D44217A9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9" name="Rectangle 78">
              <a:hlinkClick r:id="rId74" action="ppaction://hlinksldjump"/>
              <a:extLst>
                <a:ext uri="{FF2B5EF4-FFF2-40B4-BE49-F238E27FC236}">
                  <a16:creationId xmlns:a16="http://schemas.microsoft.com/office/drawing/2014/main" id="{E9DF881E-CF1F-860D-AD14-EB51D95A961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0" name="Rectangle 79">
              <a:hlinkClick r:id="rId75" action="ppaction://hlinksldjump"/>
              <a:extLst>
                <a:ext uri="{FF2B5EF4-FFF2-40B4-BE49-F238E27FC236}">
                  <a16:creationId xmlns:a16="http://schemas.microsoft.com/office/drawing/2014/main" id="{9B921AFB-FD77-644F-0DDF-7A788E20AE5B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1" name="Rectangle 80">
              <a:hlinkClick r:id="rId76" action="ppaction://hlinksldjump"/>
              <a:extLst>
                <a:ext uri="{FF2B5EF4-FFF2-40B4-BE49-F238E27FC236}">
                  <a16:creationId xmlns:a16="http://schemas.microsoft.com/office/drawing/2014/main" id="{8C3532E2-4A25-4D5E-1CFA-9089E9676B87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" name="Rectangle 81">
              <a:hlinkClick r:id="rId77" action="ppaction://hlinksldjump"/>
              <a:extLst>
                <a:ext uri="{FF2B5EF4-FFF2-40B4-BE49-F238E27FC236}">
                  <a16:creationId xmlns:a16="http://schemas.microsoft.com/office/drawing/2014/main" id="{2FA8E6F4-662F-2002-C4DF-97855D41261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3" name="Rectangle 82">
              <a:hlinkClick r:id="rId78" action="ppaction://hlinksldjump"/>
              <a:extLst>
                <a:ext uri="{FF2B5EF4-FFF2-40B4-BE49-F238E27FC236}">
                  <a16:creationId xmlns:a16="http://schemas.microsoft.com/office/drawing/2014/main" id="{8587B875-A3A8-11CC-25BB-C27F041F623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4" name="Rectangle 83">
              <a:hlinkClick r:id="rId79" action="ppaction://hlinksldjump"/>
              <a:extLst>
                <a:ext uri="{FF2B5EF4-FFF2-40B4-BE49-F238E27FC236}">
                  <a16:creationId xmlns:a16="http://schemas.microsoft.com/office/drawing/2014/main" id="{5CCF10D8-09D2-7288-D859-6171DB1DE829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5" name="Rectangle 84">
              <a:hlinkClick r:id="rId80" action="ppaction://hlinksldjump"/>
              <a:extLst>
                <a:ext uri="{FF2B5EF4-FFF2-40B4-BE49-F238E27FC236}">
                  <a16:creationId xmlns:a16="http://schemas.microsoft.com/office/drawing/2014/main" id="{F698FC2E-D214-1D30-214C-8EB27D44E6E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6" name="Rectangle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8270EA33-B607-C4B1-F08B-DB2F65EEAE6F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" name="Rectangle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B1E1BA8C-00FC-44E5-0A63-C8B8E69321F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8" name="Rectangle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2878EBE9-A3AF-4962-7183-9EB3F8E49DB3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9" name="Rectangle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DCA13B7E-7B96-68F8-86AA-52F874E1275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0" name="Rectangle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560F234-4282-D546-23E1-2E0C4330862C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1" name="Rectangle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D38CDAD6-9879-1D15-4D92-2A34DFB5210A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" name="Rectangle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0D96DF6F-45AB-ADE6-5C7D-D6D7E31BE30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3" name="Rectangle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5913DCC3-0782-1197-D774-8297E420D63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4" name="Rectangle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108415EC-B1BC-6DD2-EA8A-59C1B780ED42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5" name="Rectangle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9479D728-6535-8815-F6B6-298ED9344978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6" name="Rectangle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5F7B2765-2236-DDB9-C625-C38E1E0B47B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7" name="Rectangle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C332308F-FFE2-A0BC-6725-E7D36BC432E5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360C29-2BBA-D2E0-B688-AA6F010CD0B3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66CE48-7707-0B46-7D22-54828AFB147C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A06E3A-F748-41F4-AF6F-861934266F9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D620690-6C14-245A-0294-351EB5E7C88D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F7D6BBD-D8A9-0B78-C8B0-3F5B2EFAFC9F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2BDF87D-E599-A271-80E1-DDEA9C988DC9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DD9537A-DF5B-D878-8A8D-5251D7CDD817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3B5B48-01D2-E673-0A67-21095C91C55E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FE60DBB-573B-A723-432C-D4A0881A3E32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917311F-16E5-BD67-E996-AE00CE9BCA13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8DE38A5-3A20-7518-466F-07B83462E1D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8B40E8E-7A37-DE40-514F-34860887A056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84EBFD2-5980-0D84-1D95-8CEA4EB1E89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BFB8905-E379-6DCA-2952-336A2E1E7ADE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533A01D-36EB-59E2-66B2-69F1155777F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D75FCDA-E097-7259-A9D8-7256810AC2D6}"/>
              </a:ext>
            </a:extLst>
          </p:cNvPr>
          <p:cNvGrpSpPr/>
          <p:nvPr userDrawn="1"/>
        </p:nvGrpSpPr>
        <p:grpSpPr>
          <a:xfrm>
            <a:off x="723053" y="1992917"/>
            <a:ext cx="1129960" cy="885379"/>
            <a:chOff x="3360210" y="369282"/>
            <a:chExt cx="1129960" cy="88537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46FA8D5-360C-81C2-574B-6EE3C05874B4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E069AF4-8B01-01D7-CE90-21348541DCF1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7D6B582-92B5-F671-A5BA-067C20103351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E1D8327-47B0-4BB6-85D7-CF5361F06F64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1D8CCD6-1A30-9973-AC95-47E1CFA70BCD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hlinkClick r:id="rId93" action="ppaction://hlinksldjump"/>
              <a:extLst>
                <a:ext uri="{FF2B5EF4-FFF2-40B4-BE49-F238E27FC236}">
                  <a16:creationId xmlns:a16="http://schemas.microsoft.com/office/drawing/2014/main" id="{E793CE39-92EF-C8A6-7FF4-C43EA170C275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" name="Rectangle 119">
              <a:hlinkClick r:id="rId94" action="ppaction://hlinksldjump"/>
              <a:extLst>
                <a:ext uri="{FF2B5EF4-FFF2-40B4-BE49-F238E27FC236}">
                  <a16:creationId xmlns:a16="http://schemas.microsoft.com/office/drawing/2014/main" id="{AD2BC249-DF92-128D-33A4-F6BF7ACB045E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" name="Rectangle 120">
              <a:hlinkClick r:id="rId95" action="ppaction://hlinksldjump"/>
              <a:extLst>
                <a:ext uri="{FF2B5EF4-FFF2-40B4-BE49-F238E27FC236}">
                  <a16:creationId xmlns:a16="http://schemas.microsoft.com/office/drawing/2014/main" id="{18C730E0-54C5-5405-7C85-FD8FE179C8F6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2" name="Rectangle 121">
              <a:hlinkClick r:id="rId96" action="ppaction://hlinksldjump"/>
              <a:extLst>
                <a:ext uri="{FF2B5EF4-FFF2-40B4-BE49-F238E27FC236}">
                  <a16:creationId xmlns:a16="http://schemas.microsoft.com/office/drawing/2014/main" id="{BB384E63-0432-6DA1-4A16-CC9AD00DDD76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3" name="Rectangle 122">
              <a:hlinkClick r:id="rId97" action="ppaction://hlinksldjump"/>
              <a:extLst>
                <a:ext uri="{FF2B5EF4-FFF2-40B4-BE49-F238E27FC236}">
                  <a16:creationId xmlns:a16="http://schemas.microsoft.com/office/drawing/2014/main" id="{6C80A5E0-4C81-D0DD-89FE-15E592B73785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4" name="Rectangle 123">
              <a:hlinkClick r:id="rId98" action="ppaction://hlinksldjump"/>
              <a:extLst>
                <a:ext uri="{FF2B5EF4-FFF2-40B4-BE49-F238E27FC236}">
                  <a16:creationId xmlns:a16="http://schemas.microsoft.com/office/drawing/2014/main" id="{6B67C83F-8AEE-4541-0B73-E0A724118999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" name="Rectangle 124">
              <a:hlinkClick r:id="rId99" action="ppaction://hlinksldjump"/>
              <a:extLst>
                <a:ext uri="{FF2B5EF4-FFF2-40B4-BE49-F238E27FC236}">
                  <a16:creationId xmlns:a16="http://schemas.microsoft.com/office/drawing/2014/main" id="{5EB8294B-A7BB-3E43-B90B-3CB05FAD39C8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6" name="Rectangle 12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6B42410-69E1-0BA7-CC30-1A5643AA30F2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7" name="Rectangle 12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9687E89C-DAED-DA03-6132-F0B1A927D14F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12" name="Rectangle 511">
              <a:hlinkClick r:id="rId102" action="ppaction://hlinksldjump"/>
              <a:extLst>
                <a:ext uri="{FF2B5EF4-FFF2-40B4-BE49-F238E27FC236}">
                  <a16:creationId xmlns:a16="http://schemas.microsoft.com/office/drawing/2014/main" id="{C0E2D629-EBCF-9CF2-98C7-0CA8577C3571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13" name="Rectangle 512">
              <a:hlinkClick r:id="rId103" action="ppaction://hlinksldjump"/>
              <a:extLst>
                <a:ext uri="{FF2B5EF4-FFF2-40B4-BE49-F238E27FC236}">
                  <a16:creationId xmlns:a16="http://schemas.microsoft.com/office/drawing/2014/main" id="{EC3DB5D7-08E8-255D-4C5A-6DBFDAB15A69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14" name="Rectangle 513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F1A0D23-93FB-ACFF-6722-1AD380958290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5" name="Rectangle 514">
              <a:hlinkClick r:id="rId105" action="ppaction://hlinksldjump"/>
              <a:extLst>
                <a:ext uri="{FF2B5EF4-FFF2-40B4-BE49-F238E27FC236}">
                  <a16:creationId xmlns:a16="http://schemas.microsoft.com/office/drawing/2014/main" id="{12D10992-D717-7D6A-F04A-007F9AD39CD5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16" name="Rectangle 515">
              <a:hlinkClick r:id="rId106" action="ppaction://hlinksldjump"/>
              <a:extLst>
                <a:ext uri="{FF2B5EF4-FFF2-40B4-BE49-F238E27FC236}">
                  <a16:creationId xmlns:a16="http://schemas.microsoft.com/office/drawing/2014/main" id="{4F5458CE-1667-3AEB-8262-E2261549ED3B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17" name="Rectangle 516">
              <a:hlinkClick r:id="rId107" action="ppaction://hlinksldjump"/>
              <a:extLst>
                <a:ext uri="{FF2B5EF4-FFF2-40B4-BE49-F238E27FC236}">
                  <a16:creationId xmlns:a16="http://schemas.microsoft.com/office/drawing/2014/main" id="{6B57FC3A-96F6-28A0-BA18-A0049D3DDC03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18" name="Rectangle 517">
              <a:hlinkClick r:id="rId108" action="ppaction://hlinksldjump"/>
              <a:extLst>
                <a:ext uri="{FF2B5EF4-FFF2-40B4-BE49-F238E27FC236}">
                  <a16:creationId xmlns:a16="http://schemas.microsoft.com/office/drawing/2014/main" id="{80169911-373D-C082-8CB7-35837985BC31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19" name="Rectangle 518">
              <a:hlinkClick r:id="rId109" action="ppaction://hlinksldjump"/>
              <a:extLst>
                <a:ext uri="{FF2B5EF4-FFF2-40B4-BE49-F238E27FC236}">
                  <a16:creationId xmlns:a16="http://schemas.microsoft.com/office/drawing/2014/main" id="{ECDA3009-9F63-DF55-C039-D0BB5254B31D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20" name="Rectangle 519">
              <a:hlinkClick r:id="rId110" action="ppaction://hlinksldjump"/>
              <a:extLst>
                <a:ext uri="{FF2B5EF4-FFF2-40B4-BE49-F238E27FC236}">
                  <a16:creationId xmlns:a16="http://schemas.microsoft.com/office/drawing/2014/main" id="{F4D1CC4E-13F0-6AB1-9C9C-13D87BBAB495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21" name="Rectangle 520">
              <a:hlinkClick r:id="rId111" action="ppaction://hlinksldjump"/>
              <a:extLst>
                <a:ext uri="{FF2B5EF4-FFF2-40B4-BE49-F238E27FC236}">
                  <a16:creationId xmlns:a16="http://schemas.microsoft.com/office/drawing/2014/main" id="{56325730-2AA8-7A9C-7150-6BEE6D84F01A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22" name="Rectangle 521">
              <a:hlinkClick r:id="rId112" action="ppaction://hlinksldjump"/>
              <a:extLst>
                <a:ext uri="{FF2B5EF4-FFF2-40B4-BE49-F238E27FC236}">
                  <a16:creationId xmlns:a16="http://schemas.microsoft.com/office/drawing/2014/main" id="{B9E963D6-4394-72ED-59BB-65962CF3C95E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23" name="Rectangle 522">
              <a:hlinkClick r:id="rId113" action="ppaction://hlinksldjump"/>
              <a:extLst>
                <a:ext uri="{FF2B5EF4-FFF2-40B4-BE49-F238E27FC236}">
                  <a16:creationId xmlns:a16="http://schemas.microsoft.com/office/drawing/2014/main" id="{D5805A38-8299-830A-3E3B-16EA3080C3FD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24" name="Rectangle 523">
              <a:hlinkClick r:id="rId114" action="ppaction://hlinksldjump"/>
              <a:extLst>
                <a:ext uri="{FF2B5EF4-FFF2-40B4-BE49-F238E27FC236}">
                  <a16:creationId xmlns:a16="http://schemas.microsoft.com/office/drawing/2014/main" id="{BCD87B89-2CEC-6D62-54BF-87F4A1ECD014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25" name="Rectangle 524">
              <a:hlinkClick r:id="rId115" action="ppaction://hlinksldjump"/>
              <a:extLst>
                <a:ext uri="{FF2B5EF4-FFF2-40B4-BE49-F238E27FC236}">
                  <a16:creationId xmlns:a16="http://schemas.microsoft.com/office/drawing/2014/main" id="{73148BBB-13B5-4B2A-09DC-8A7FF741DE0A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26" name="Rectangle 525">
              <a:hlinkClick r:id="rId116" action="ppaction://hlinksldjump"/>
              <a:extLst>
                <a:ext uri="{FF2B5EF4-FFF2-40B4-BE49-F238E27FC236}">
                  <a16:creationId xmlns:a16="http://schemas.microsoft.com/office/drawing/2014/main" id="{9F4C29C4-3F39-A7B7-5DD2-317CA312E241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27" name="Rectangle 526">
              <a:hlinkClick r:id="rId117" action="ppaction://hlinksldjump"/>
              <a:extLst>
                <a:ext uri="{FF2B5EF4-FFF2-40B4-BE49-F238E27FC236}">
                  <a16:creationId xmlns:a16="http://schemas.microsoft.com/office/drawing/2014/main" id="{2E960B6A-C944-01B5-0FE1-52E29CFE7821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8" name="Rectangle 527">
              <a:hlinkClick r:id="rId118" action="ppaction://hlinksldjump"/>
              <a:extLst>
                <a:ext uri="{FF2B5EF4-FFF2-40B4-BE49-F238E27FC236}">
                  <a16:creationId xmlns:a16="http://schemas.microsoft.com/office/drawing/2014/main" id="{D5CF2B2A-2737-8249-67FD-997AD58CC37E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9" name="Rectangle 528">
              <a:hlinkClick r:id="rId119" action="ppaction://hlinksldjump"/>
              <a:extLst>
                <a:ext uri="{FF2B5EF4-FFF2-40B4-BE49-F238E27FC236}">
                  <a16:creationId xmlns:a16="http://schemas.microsoft.com/office/drawing/2014/main" id="{49B321C5-7D59-B995-F281-35993CCBFE63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0" name="Rectangle 529">
              <a:hlinkClick r:id="rId120" action="ppaction://hlinksldjump"/>
              <a:extLst>
                <a:ext uri="{FF2B5EF4-FFF2-40B4-BE49-F238E27FC236}">
                  <a16:creationId xmlns:a16="http://schemas.microsoft.com/office/drawing/2014/main" id="{FFFC55CF-C529-B6BB-1D7C-CCFF122275AC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1" name="Rectangle 530">
              <a:hlinkClick r:id="rId121" action="ppaction://hlinksldjump"/>
              <a:extLst>
                <a:ext uri="{FF2B5EF4-FFF2-40B4-BE49-F238E27FC236}">
                  <a16:creationId xmlns:a16="http://schemas.microsoft.com/office/drawing/2014/main" id="{E359B9B9-C349-3C68-39CD-5FEEF0DDAB34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2" name="Rectangle 531">
              <a:hlinkClick r:id="rId122" action="ppaction://hlinksldjump"/>
              <a:extLst>
                <a:ext uri="{FF2B5EF4-FFF2-40B4-BE49-F238E27FC236}">
                  <a16:creationId xmlns:a16="http://schemas.microsoft.com/office/drawing/2014/main" id="{BE4036AF-BFB7-0943-8F47-AAFBAC927919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7D001E8D-E9A3-CF1E-A2F1-33A430E033B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26013DED-D139-8CAB-26F2-6B78558287B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DC29F398-05ED-9358-E10B-A840D880484B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EABC03E6-2DB1-4901-C825-34B8A40E8B0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6730476-4E1F-0128-D434-6FF27E80CBD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FFD62358-66A0-25D7-515C-5AA68085D32D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C62C7098-F753-FEC0-FABF-D916C6743AB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540" name="Group 539">
            <a:extLst>
              <a:ext uri="{FF2B5EF4-FFF2-40B4-BE49-F238E27FC236}">
                <a16:creationId xmlns:a16="http://schemas.microsoft.com/office/drawing/2014/main" id="{60EC725A-C9A8-8264-160C-99FF1C7A3D12}"/>
              </a:ext>
            </a:extLst>
          </p:cNvPr>
          <p:cNvGrpSpPr/>
          <p:nvPr userDrawn="1"/>
        </p:nvGrpSpPr>
        <p:grpSpPr>
          <a:xfrm>
            <a:off x="1996152" y="1996035"/>
            <a:ext cx="1129960" cy="887082"/>
            <a:chOff x="3360210" y="369282"/>
            <a:chExt cx="1129960" cy="887082"/>
          </a:xfrm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69250751-0DE5-4BF1-E4F4-2DA40479627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2" name="Rectangle 541">
              <a:hlinkClick r:id="rId123" action="ppaction://hlinksldjump"/>
              <a:extLst>
                <a:ext uri="{FF2B5EF4-FFF2-40B4-BE49-F238E27FC236}">
                  <a16:creationId xmlns:a16="http://schemas.microsoft.com/office/drawing/2014/main" id="{751E32AF-9F02-C79C-F430-D43D9A91F35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3" name="Rectangle 542">
              <a:hlinkClick r:id="rId124" action="ppaction://hlinksldjump"/>
              <a:extLst>
                <a:ext uri="{FF2B5EF4-FFF2-40B4-BE49-F238E27FC236}">
                  <a16:creationId xmlns:a16="http://schemas.microsoft.com/office/drawing/2014/main" id="{06CD2A5B-6369-DB2D-03E9-EED03B42425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44" name="Rectangle 543">
              <a:hlinkClick r:id="rId125" action="ppaction://hlinksldjump"/>
              <a:extLst>
                <a:ext uri="{FF2B5EF4-FFF2-40B4-BE49-F238E27FC236}">
                  <a16:creationId xmlns:a16="http://schemas.microsoft.com/office/drawing/2014/main" id="{ACB8E357-588C-3035-7B44-A926915589E7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5" name="Rectangle 544">
              <a:hlinkClick r:id="rId126" action="ppaction://hlinksldjump"/>
              <a:extLst>
                <a:ext uri="{FF2B5EF4-FFF2-40B4-BE49-F238E27FC236}">
                  <a16:creationId xmlns:a16="http://schemas.microsoft.com/office/drawing/2014/main" id="{87688FE4-75F8-3171-204C-3F0FAA7F201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46" name="Rectangle 545">
              <a:hlinkClick r:id="rId127" action="ppaction://hlinksldjump"/>
              <a:extLst>
                <a:ext uri="{FF2B5EF4-FFF2-40B4-BE49-F238E27FC236}">
                  <a16:creationId xmlns:a16="http://schemas.microsoft.com/office/drawing/2014/main" id="{21134DF3-0435-859A-21D6-7664108D496B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7" name="Rectangle 546">
              <a:hlinkClick r:id="rId128" action="ppaction://hlinksldjump"/>
              <a:extLst>
                <a:ext uri="{FF2B5EF4-FFF2-40B4-BE49-F238E27FC236}">
                  <a16:creationId xmlns:a16="http://schemas.microsoft.com/office/drawing/2014/main" id="{427B2B97-D967-F1D1-53BD-FB9A54DBFED5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48" name="Rectangle 547">
              <a:hlinkClick r:id="rId129" action="ppaction://hlinksldjump"/>
              <a:extLst>
                <a:ext uri="{FF2B5EF4-FFF2-40B4-BE49-F238E27FC236}">
                  <a16:creationId xmlns:a16="http://schemas.microsoft.com/office/drawing/2014/main" id="{20E6472B-6279-7EB0-0E21-B16BCC8C35F7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49" name="Rectangle 548">
              <a:hlinkClick r:id="rId130" action="ppaction://hlinksldjump"/>
              <a:extLst>
                <a:ext uri="{FF2B5EF4-FFF2-40B4-BE49-F238E27FC236}">
                  <a16:creationId xmlns:a16="http://schemas.microsoft.com/office/drawing/2014/main" id="{F65E4976-4423-900A-5E52-7AADE8926DD7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50" name="Rectangle 549">
              <a:hlinkClick r:id="rId131" action="ppaction://hlinksldjump"/>
              <a:extLst>
                <a:ext uri="{FF2B5EF4-FFF2-40B4-BE49-F238E27FC236}">
                  <a16:creationId xmlns:a16="http://schemas.microsoft.com/office/drawing/2014/main" id="{4A7D2E7A-AAAE-C0B5-AD9C-8F1CDC239319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51" name="Rectangle 550">
              <a:hlinkClick r:id="rId132" action="ppaction://hlinksldjump"/>
              <a:extLst>
                <a:ext uri="{FF2B5EF4-FFF2-40B4-BE49-F238E27FC236}">
                  <a16:creationId xmlns:a16="http://schemas.microsoft.com/office/drawing/2014/main" id="{41CDDF49-D51F-FE98-9047-A8B17847641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52" name="Rectangle 551">
              <a:hlinkClick r:id="rId133" action="ppaction://hlinksldjump"/>
              <a:extLst>
                <a:ext uri="{FF2B5EF4-FFF2-40B4-BE49-F238E27FC236}">
                  <a16:creationId xmlns:a16="http://schemas.microsoft.com/office/drawing/2014/main" id="{03E8B605-5562-85B2-EC7E-4D6B0F9BD8C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53" name="Rectangle 552">
              <a:hlinkClick r:id="rId134" action="ppaction://hlinksldjump"/>
              <a:extLst>
                <a:ext uri="{FF2B5EF4-FFF2-40B4-BE49-F238E27FC236}">
                  <a16:creationId xmlns:a16="http://schemas.microsoft.com/office/drawing/2014/main" id="{4411FF4A-FA07-FA3C-8727-070F4CC04A34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54" name="Rectangle 553">
              <a:hlinkClick r:id="rId135" action="ppaction://hlinksldjump"/>
              <a:extLst>
                <a:ext uri="{FF2B5EF4-FFF2-40B4-BE49-F238E27FC236}">
                  <a16:creationId xmlns:a16="http://schemas.microsoft.com/office/drawing/2014/main" id="{10D4800E-85F0-7834-0773-E95E21820C4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55" name="Rectangle 554">
              <a:hlinkClick r:id="rId136" action="ppaction://hlinksldjump"/>
              <a:extLst>
                <a:ext uri="{FF2B5EF4-FFF2-40B4-BE49-F238E27FC236}">
                  <a16:creationId xmlns:a16="http://schemas.microsoft.com/office/drawing/2014/main" id="{81C10D4E-6538-3006-E276-63ECF3E4BA9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56" name="Rectangle 555">
              <a:hlinkClick r:id="rId137" action="ppaction://hlinksldjump"/>
              <a:extLst>
                <a:ext uri="{FF2B5EF4-FFF2-40B4-BE49-F238E27FC236}">
                  <a16:creationId xmlns:a16="http://schemas.microsoft.com/office/drawing/2014/main" id="{852D9384-9A0E-828F-3C9A-14202BD5E26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57" name="Rectangle 556">
              <a:hlinkClick r:id="rId138" action="ppaction://hlinksldjump"/>
              <a:extLst>
                <a:ext uri="{FF2B5EF4-FFF2-40B4-BE49-F238E27FC236}">
                  <a16:creationId xmlns:a16="http://schemas.microsoft.com/office/drawing/2014/main" id="{B5F2B00A-88C5-C3D0-464D-B33292FC82B9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58" name="Rectangle 557">
              <a:hlinkClick r:id="rId139" action="ppaction://hlinksldjump"/>
              <a:extLst>
                <a:ext uri="{FF2B5EF4-FFF2-40B4-BE49-F238E27FC236}">
                  <a16:creationId xmlns:a16="http://schemas.microsoft.com/office/drawing/2014/main" id="{ED7B8F40-7B15-33A8-8246-B5829DE4D967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59" name="Rectangle 558">
              <a:hlinkClick r:id="rId140" action="ppaction://hlinksldjump"/>
              <a:extLst>
                <a:ext uri="{FF2B5EF4-FFF2-40B4-BE49-F238E27FC236}">
                  <a16:creationId xmlns:a16="http://schemas.microsoft.com/office/drawing/2014/main" id="{147C625F-B7F0-0E56-6A67-079EE97536C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60" name="Rectangle 559">
              <a:hlinkClick r:id="rId141" action="ppaction://hlinksldjump"/>
              <a:extLst>
                <a:ext uri="{FF2B5EF4-FFF2-40B4-BE49-F238E27FC236}">
                  <a16:creationId xmlns:a16="http://schemas.microsoft.com/office/drawing/2014/main" id="{175A879D-C851-F40B-65D7-99B33215B3C6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61" name="Rectangle 560">
              <a:hlinkClick r:id="rId142" action="ppaction://hlinksldjump"/>
              <a:extLst>
                <a:ext uri="{FF2B5EF4-FFF2-40B4-BE49-F238E27FC236}">
                  <a16:creationId xmlns:a16="http://schemas.microsoft.com/office/drawing/2014/main" id="{5FB56E96-7182-DBDE-DE13-38EC0DCCCC3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62" name="Rectangle 561">
              <a:hlinkClick r:id="rId143" action="ppaction://hlinksldjump"/>
              <a:extLst>
                <a:ext uri="{FF2B5EF4-FFF2-40B4-BE49-F238E27FC236}">
                  <a16:creationId xmlns:a16="http://schemas.microsoft.com/office/drawing/2014/main" id="{1C29A40A-B4C0-C38D-5153-49E9429B84D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63" name="Rectangle 562">
              <a:hlinkClick r:id="rId144" action="ppaction://hlinksldjump"/>
              <a:extLst>
                <a:ext uri="{FF2B5EF4-FFF2-40B4-BE49-F238E27FC236}">
                  <a16:creationId xmlns:a16="http://schemas.microsoft.com/office/drawing/2014/main" id="{3693642F-A260-5081-C6F3-2BFE825E64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64" name="Rectangle 563">
              <a:hlinkClick r:id="rId145" action="ppaction://hlinksldjump"/>
              <a:extLst>
                <a:ext uri="{FF2B5EF4-FFF2-40B4-BE49-F238E27FC236}">
                  <a16:creationId xmlns:a16="http://schemas.microsoft.com/office/drawing/2014/main" id="{99643501-25EC-1795-A2B2-7D0262294FB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65" name="Rectangle 564">
              <a:hlinkClick r:id="rId146" action="ppaction://hlinksldjump"/>
              <a:extLst>
                <a:ext uri="{FF2B5EF4-FFF2-40B4-BE49-F238E27FC236}">
                  <a16:creationId xmlns:a16="http://schemas.microsoft.com/office/drawing/2014/main" id="{7B7160B3-45DC-F8D5-F461-DC9DE4A5E5B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66" name="Rectangle 565">
              <a:hlinkClick r:id="rId147" action="ppaction://hlinksldjump"/>
              <a:extLst>
                <a:ext uri="{FF2B5EF4-FFF2-40B4-BE49-F238E27FC236}">
                  <a16:creationId xmlns:a16="http://schemas.microsoft.com/office/drawing/2014/main" id="{F7B432AB-924D-2BFF-70B5-FDA2C947E18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67" name="Rectangle 566">
              <a:hlinkClick r:id="rId148" action="ppaction://hlinksldjump"/>
              <a:extLst>
                <a:ext uri="{FF2B5EF4-FFF2-40B4-BE49-F238E27FC236}">
                  <a16:creationId xmlns:a16="http://schemas.microsoft.com/office/drawing/2014/main" id="{CAD84132-4C6C-7527-BC1B-DB394AA612C3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68" name="Rectangle 567">
              <a:hlinkClick r:id="rId149" action="ppaction://hlinksldjump"/>
              <a:extLst>
                <a:ext uri="{FF2B5EF4-FFF2-40B4-BE49-F238E27FC236}">
                  <a16:creationId xmlns:a16="http://schemas.microsoft.com/office/drawing/2014/main" id="{FDFDAA5D-BADD-380C-73FE-993A653080D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69" name="Rectangle 568">
              <a:hlinkClick r:id="rId150" action="ppaction://hlinksldjump"/>
              <a:extLst>
                <a:ext uri="{FF2B5EF4-FFF2-40B4-BE49-F238E27FC236}">
                  <a16:creationId xmlns:a16="http://schemas.microsoft.com/office/drawing/2014/main" id="{1D86CFCB-F1CE-AE6C-77B4-1C8732AB734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70" name="Rectangle 569">
              <a:hlinkClick r:id="rId151" action="ppaction://hlinksldjump"/>
              <a:extLst>
                <a:ext uri="{FF2B5EF4-FFF2-40B4-BE49-F238E27FC236}">
                  <a16:creationId xmlns:a16="http://schemas.microsoft.com/office/drawing/2014/main" id="{B04C5E5D-EFF2-324F-CAEC-A42EAA35E532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71" name="Rectangle 570">
              <a:hlinkClick r:id="rId152" action="ppaction://hlinksldjump"/>
              <a:extLst>
                <a:ext uri="{FF2B5EF4-FFF2-40B4-BE49-F238E27FC236}">
                  <a16:creationId xmlns:a16="http://schemas.microsoft.com/office/drawing/2014/main" id="{6301F487-55A9-18F6-642D-3764128343A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72" name="Rectangle 571">
              <a:hlinkClick r:id="rId153" action="ppaction://hlinksldjump"/>
              <a:extLst>
                <a:ext uri="{FF2B5EF4-FFF2-40B4-BE49-F238E27FC236}">
                  <a16:creationId xmlns:a16="http://schemas.microsoft.com/office/drawing/2014/main" id="{A19402D7-EB4A-123B-BCEA-4F2375B63264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7374A0B2-ECC2-FBBB-87EF-FDEC2A61E80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8FD484E7-8942-21E6-51B5-EC320681226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5C51F591-B8BA-EB99-7D62-77E50D3D06EC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91086732-7D15-8F67-DB1F-E0A8EF3AC4AD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C13F59A0-5F0A-D7E4-DF4C-00720E3C4CE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028AEDFE-6363-5E13-86F5-961AC6733FF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D7FF5092-3907-363F-1452-C26BD6A29E2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8B71D60F-394D-DE32-836A-E0DC701C174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E8C86B53-4FE5-8B49-EEEB-28B4714F603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65A73852-9CC8-342F-B556-97421E4BDAE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97362D71-8ACA-EF37-D045-BE4C1D61A421}"/>
              </a:ext>
            </a:extLst>
          </p:cNvPr>
          <p:cNvGrpSpPr/>
          <p:nvPr userDrawn="1"/>
        </p:nvGrpSpPr>
        <p:grpSpPr>
          <a:xfrm>
            <a:off x="3285875" y="1999704"/>
            <a:ext cx="1129960" cy="1041413"/>
            <a:chOff x="3360210" y="369282"/>
            <a:chExt cx="1129960" cy="1041413"/>
          </a:xfrm>
        </p:grpSpPr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C3FC5660-3407-FCEB-C2E9-5E8372A0AE3C}"/>
                </a:ext>
              </a:extLst>
            </p:cNvPr>
            <p:cNvSpPr/>
            <p:nvPr userDrawn="1"/>
          </p:nvSpPr>
          <p:spPr>
            <a:xfrm>
              <a:off x="3687995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DC9C1740-D745-8902-1318-385BB28F07FC}"/>
                </a:ext>
              </a:extLst>
            </p:cNvPr>
            <p:cNvSpPr/>
            <p:nvPr userDrawn="1"/>
          </p:nvSpPr>
          <p:spPr>
            <a:xfrm>
              <a:off x="385408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DD39D387-DE2D-F2E1-FAE6-478A56ECAE1D}"/>
                </a:ext>
              </a:extLst>
            </p:cNvPr>
            <p:cNvSpPr/>
            <p:nvPr userDrawn="1"/>
          </p:nvSpPr>
          <p:spPr>
            <a:xfrm>
              <a:off x="401678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CB65F50B-2641-A076-519E-F3C9F4074AF9}"/>
                </a:ext>
              </a:extLst>
            </p:cNvPr>
            <p:cNvSpPr/>
            <p:nvPr userDrawn="1"/>
          </p:nvSpPr>
          <p:spPr>
            <a:xfrm>
              <a:off x="418051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8" name="Rectangle 587">
              <a:hlinkClick r:id="rId154" action="ppaction://hlinksldjump"/>
              <a:extLst>
                <a:ext uri="{FF2B5EF4-FFF2-40B4-BE49-F238E27FC236}">
                  <a16:creationId xmlns:a16="http://schemas.microsoft.com/office/drawing/2014/main" id="{90617486-017E-F882-3BAD-CBC1599E20DB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9" name="Rectangle 588">
              <a:hlinkClick r:id="rId155" action="ppaction://hlinksldjump"/>
              <a:extLst>
                <a:ext uri="{FF2B5EF4-FFF2-40B4-BE49-F238E27FC236}">
                  <a16:creationId xmlns:a16="http://schemas.microsoft.com/office/drawing/2014/main" id="{8A911F1D-A42F-CB6C-B890-DF525B5884D0}"/>
                </a:ext>
              </a:extLst>
            </p:cNvPr>
            <p:cNvSpPr/>
            <p:nvPr userDrawn="1"/>
          </p:nvSpPr>
          <p:spPr>
            <a:xfrm>
              <a:off x="336021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0" name="Rectangle 589">
              <a:hlinkClick r:id="rId156" action="ppaction://hlinksldjump"/>
              <a:extLst>
                <a:ext uri="{FF2B5EF4-FFF2-40B4-BE49-F238E27FC236}">
                  <a16:creationId xmlns:a16="http://schemas.microsoft.com/office/drawing/2014/main" id="{5FE3D0F5-D80A-0962-BF94-D3EAF23DFAE4}"/>
                </a:ext>
              </a:extLst>
            </p:cNvPr>
            <p:cNvSpPr/>
            <p:nvPr userDrawn="1"/>
          </p:nvSpPr>
          <p:spPr>
            <a:xfrm>
              <a:off x="352292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1" name="Rectangle 590">
              <a:hlinkClick r:id="rId157" action="ppaction://hlinksldjump"/>
              <a:extLst>
                <a:ext uri="{FF2B5EF4-FFF2-40B4-BE49-F238E27FC236}">
                  <a16:creationId xmlns:a16="http://schemas.microsoft.com/office/drawing/2014/main" id="{D6142CB4-C2DC-070B-A3DE-E6AB5C5C45BB}"/>
                </a:ext>
              </a:extLst>
            </p:cNvPr>
            <p:cNvSpPr/>
            <p:nvPr userDrawn="1"/>
          </p:nvSpPr>
          <p:spPr>
            <a:xfrm>
              <a:off x="3687995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92" name="Rectangle 591">
              <a:hlinkClick r:id="rId158" action="ppaction://hlinksldjump"/>
              <a:extLst>
                <a:ext uri="{FF2B5EF4-FFF2-40B4-BE49-F238E27FC236}">
                  <a16:creationId xmlns:a16="http://schemas.microsoft.com/office/drawing/2014/main" id="{DA8A6C5E-A38E-CED0-2772-F74E8F3081CA}"/>
                </a:ext>
              </a:extLst>
            </p:cNvPr>
            <p:cNvSpPr/>
            <p:nvPr userDrawn="1"/>
          </p:nvSpPr>
          <p:spPr>
            <a:xfrm>
              <a:off x="385408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93" name="Rectangle 592">
              <a:hlinkClick r:id="rId159" action="ppaction://hlinksldjump"/>
              <a:extLst>
                <a:ext uri="{FF2B5EF4-FFF2-40B4-BE49-F238E27FC236}">
                  <a16:creationId xmlns:a16="http://schemas.microsoft.com/office/drawing/2014/main" id="{A3FA0158-8970-1615-7EB0-E9263395E434}"/>
                </a:ext>
              </a:extLst>
            </p:cNvPr>
            <p:cNvSpPr/>
            <p:nvPr userDrawn="1"/>
          </p:nvSpPr>
          <p:spPr>
            <a:xfrm>
              <a:off x="401678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94" name="Rectangle 593">
              <a:hlinkClick r:id="rId160" action="ppaction://hlinksldjump"/>
              <a:extLst>
                <a:ext uri="{FF2B5EF4-FFF2-40B4-BE49-F238E27FC236}">
                  <a16:creationId xmlns:a16="http://schemas.microsoft.com/office/drawing/2014/main" id="{19685A52-D300-516F-0A02-ACDA36DE871A}"/>
                </a:ext>
              </a:extLst>
            </p:cNvPr>
            <p:cNvSpPr/>
            <p:nvPr userDrawn="1"/>
          </p:nvSpPr>
          <p:spPr>
            <a:xfrm>
              <a:off x="418051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95" name="Rectangle 594">
              <a:hlinkClick r:id="rId161" action="ppaction://hlinksldjump"/>
              <a:extLst>
                <a:ext uri="{FF2B5EF4-FFF2-40B4-BE49-F238E27FC236}">
                  <a16:creationId xmlns:a16="http://schemas.microsoft.com/office/drawing/2014/main" id="{6AECA549-B929-3C3B-A3B2-30E9670FDFE9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96" name="Rectangle 595">
              <a:hlinkClick r:id="rId162" action="ppaction://hlinksldjump"/>
              <a:extLst>
                <a:ext uri="{FF2B5EF4-FFF2-40B4-BE49-F238E27FC236}">
                  <a16:creationId xmlns:a16="http://schemas.microsoft.com/office/drawing/2014/main" id="{7486BCCB-8AAD-3E8E-B0ED-CBFFB5CAEFB3}"/>
                </a:ext>
              </a:extLst>
            </p:cNvPr>
            <p:cNvSpPr/>
            <p:nvPr userDrawn="1"/>
          </p:nvSpPr>
          <p:spPr>
            <a:xfrm>
              <a:off x="336021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97" name="Rectangle 596">
              <a:hlinkClick r:id="rId163" action="ppaction://hlinksldjump"/>
              <a:extLst>
                <a:ext uri="{FF2B5EF4-FFF2-40B4-BE49-F238E27FC236}">
                  <a16:creationId xmlns:a16="http://schemas.microsoft.com/office/drawing/2014/main" id="{3B4DE0B8-B122-2352-8F25-6AAFE4BA82D4}"/>
                </a:ext>
              </a:extLst>
            </p:cNvPr>
            <p:cNvSpPr/>
            <p:nvPr userDrawn="1"/>
          </p:nvSpPr>
          <p:spPr>
            <a:xfrm>
              <a:off x="352292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98" name="Rectangle 597">
              <a:hlinkClick r:id="rId164" action="ppaction://hlinksldjump"/>
              <a:extLst>
                <a:ext uri="{FF2B5EF4-FFF2-40B4-BE49-F238E27FC236}">
                  <a16:creationId xmlns:a16="http://schemas.microsoft.com/office/drawing/2014/main" id="{D893B7DC-7771-A8C4-2840-A4DA2C078486}"/>
                </a:ext>
              </a:extLst>
            </p:cNvPr>
            <p:cNvSpPr/>
            <p:nvPr userDrawn="1"/>
          </p:nvSpPr>
          <p:spPr>
            <a:xfrm>
              <a:off x="3687995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99" name="Rectangle 598">
              <a:hlinkClick r:id="rId165" action="ppaction://hlinksldjump"/>
              <a:extLst>
                <a:ext uri="{FF2B5EF4-FFF2-40B4-BE49-F238E27FC236}">
                  <a16:creationId xmlns:a16="http://schemas.microsoft.com/office/drawing/2014/main" id="{F1EDF45D-7CB6-7782-1E93-55D0C06A9DA9}"/>
                </a:ext>
              </a:extLst>
            </p:cNvPr>
            <p:cNvSpPr/>
            <p:nvPr userDrawn="1"/>
          </p:nvSpPr>
          <p:spPr>
            <a:xfrm>
              <a:off x="385408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00" name="Rectangle 599">
              <a:hlinkClick r:id="rId166" action="ppaction://hlinksldjump"/>
              <a:extLst>
                <a:ext uri="{FF2B5EF4-FFF2-40B4-BE49-F238E27FC236}">
                  <a16:creationId xmlns:a16="http://schemas.microsoft.com/office/drawing/2014/main" id="{60DBA8B2-B83F-B6A4-4971-4EAB8D253623}"/>
                </a:ext>
              </a:extLst>
            </p:cNvPr>
            <p:cNvSpPr/>
            <p:nvPr userDrawn="1"/>
          </p:nvSpPr>
          <p:spPr>
            <a:xfrm>
              <a:off x="401678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01" name="Rectangle 600">
              <a:hlinkClick r:id="rId167" action="ppaction://hlinksldjump"/>
              <a:extLst>
                <a:ext uri="{FF2B5EF4-FFF2-40B4-BE49-F238E27FC236}">
                  <a16:creationId xmlns:a16="http://schemas.microsoft.com/office/drawing/2014/main" id="{F3659FE7-372B-ECA7-7691-D8B603F12260}"/>
                </a:ext>
              </a:extLst>
            </p:cNvPr>
            <p:cNvSpPr/>
            <p:nvPr userDrawn="1"/>
          </p:nvSpPr>
          <p:spPr>
            <a:xfrm>
              <a:off x="418051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2" name="Rectangle 601">
              <a:hlinkClick r:id="rId168" action="ppaction://hlinksldjump"/>
              <a:extLst>
                <a:ext uri="{FF2B5EF4-FFF2-40B4-BE49-F238E27FC236}">
                  <a16:creationId xmlns:a16="http://schemas.microsoft.com/office/drawing/2014/main" id="{B2496A79-A1F9-4738-28E4-16BDB80DE852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03" name="Rectangle 602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2C9B6C3-1944-EF5A-B45C-4A6D8F6EE46B}"/>
                </a:ext>
              </a:extLst>
            </p:cNvPr>
            <p:cNvSpPr/>
            <p:nvPr userDrawn="1"/>
          </p:nvSpPr>
          <p:spPr>
            <a:xfrm>
              <a:off x="336021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04" name="Rectangle 603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F468A56-0D43-49A7-1D04-F4D2E0694EF7}"/>
                </a:ext>
              </a:extLst>
            </p:cNvPr>
            <p:cNvSpPr/>
            <p:nvPr userDrawn="1"/>
          </p:nvSpPr>
          <p:spPr>
            <a:xfrm>
              <a:off x="352292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05" name="Rectangle 604">
              <a:hlinkClick r:id="rId171" action="ppaction://hlinksldjump"/>
              <a:extLst>
                <a:ext uri="{FF2B5EF4-FFF2-40B4-BE49-F238E27FC236}">
                  <a16:creationId xmlns:a16="http://schemas.microsoft.com/office/drawing/2014/main" id="{DC16E63D-658B-8A36-3F17-4F2C0095C68D}"/>
                </a:ext>
              </a:extLst>
            </p:cNvPr>
            <p:cNvSpPr/>
            <p:nvPr userDrawn="1"/>
          </p:nvSpPr>
          <p:spPr>
            <a:xfrm>
              <a:off x="3687995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06" name="Rectangle 605">
              <a:hlinkClick r:id="rId172" action="ppaction://hlinksldjump"/>
              <a:extLst>
                <a:ext uri="{FF2B5EF4-FFF2-40B4-BE49-F238E27FC236}">
                  <a16:creationId xmlns:a16="http://schemas.microsoft.com/office/drawing/2014/main" id="{CB02DBA6-CBA8-EC5E-7E18-964B75BCBBD2}"/>
                </a:ext>
              </a:extLst>
            </p:cNvPr>
            <p:cNvSpPr/>
            <p:nvPr userDrawn="1"/>
          </p:nvSpPr>
          <p:spPr>
            <a:xfrm>
              <a:off x="385408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07" name="Rectangle 606">
              <a:hlinkClick r:id="rId173" action="ppaction://hlinksldjump"/>
              <a:extLst>
                <a:ext uri="{FF2B5EF4-FFF2-40B4-BE49-F238E27FC236}">
                  <a16:creationId xmlns:a16="http://schemas.microsoft.com/office/drawing/2014/main" id="{CD7D95DF-9E48-2EA5-FE56-634076E7D3A1}"/>
                </a:ext>
              </a:extLst>
            </p:cNvPr>
            <p:cNvSpPr/>
            <p:nvPr userDrawn="1"/>
          </p:nvSpPr>
          <p:spPr>
            <a:xfrm>
              <a:off x="401678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08" name="Rectangle 607">
              <a:hlinkClick r:id="rId174" action="ppaction://hlinksldjump"/>
              <a:extLst>
                <a:ext uri="{FF2B5EF4-FFF2-40B4-BE49-F238E27FC236}">
                  <a16:creationId xmlns:a16="http://schemas.microsoft.com/office/drawing/2014/main" id="{5C34F143-3DA3-D738-069A-2144FE44D159}"/>
                </a:ext>
              </a:extLst>
            </p:cNvPr>
            <p:cNvSpPr/>
            <p:nvPr userDrawn="1"/>
          </p:nvSpPr>
          <p:spPr>
            <a:xfrm>
              <a:off x="418051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09" name="Rectangle 608">
              <a:hlinkClick r:id="rId175" action="ppaction://hlinksldjump"/>
              <a:extLst>
                <a:ext uri="{FF2B5EF4-FFF2-40B4-BE49-F238E27FC236}">
                  <a16:creationId xmlns:a16="http://schemas.microsoft.com/office/drawing/2014/main" id="{298F1907-D348-72E9-637A-33026072EFF2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10" name="Rectangle 609">
              <a:hlinkClick r:id="rId176" action="ppaction://hlinksldjump"/>
              <a:extLst>
                <a:ext uri="{FF2B5EF4-FFF2-40B4-BE49-F238E27FC236}">
                  <a16:creationId xmlns:a16="http://schemas.microsoft.com/office/drawing/2014/main" id="{6F96E7E6-8C52-32E1-3817-80360D6D58B2}"/>
                </a:ext>
              </a:extLst>
            </p:cNvPr>
            <p:cNvSpPr/>
            <p:nvPr userDrawn="1"/>
          </p:nvSpPr>
          <p:spPr>
            <a:xfrm>
              <a:off x="336021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11" name="Rectangle 610">
              <a:hlinkClick r:id="rId177" action="ppaction://hlinksldjump"/>
              <a:extLst>
                <a:ext uri="{FF2B5EF4-FFF2-40B4-BE49-F238E27FC236}">
                  <a16:creationId xmlns:a16="http://schemas.microsoft.com/office/drawing/2014/main" id="{15F974DB-892A-8861-33FC-F80AA6F2FA31}"/>
                </a:ext>
              </a:extLst>
            </p:cNvPr>
            <p:cNvSpPr/>
            <p:nvPr userDrawn="1"/>
          </p:nvSpPr>
          <p:spPr>
            <a:xfrm>
              <a:off x="352292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12" name="Rectangle 611">
              <a:hlinkClick r:id="rId178" action="ppaction://hlinksldjump"/>
              <a:extLst>
                <a:ext uri="{FF2B5EF4-FFF2-40B4-BE49-F238E27FC236}">
                  <a16:creationId xmlns:a16="http://schemas.microsoft.com/office/drawing/2014/main" id="{F4C6E8E4-7072-2B39-B9E4-740F1367E24A}"/>
                </a:ext>
              </a:extLst>
            </p:cNvPr>
            <p:cNvSpPr/>
            <p:nvPr userDrawn="1"/>
          </p:nvSpPr>
          <p:spPr>
            <a:xfrm>
              <a:off x="3687995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13" name="Rectangle 612">
              <a:hlinkClick r:id="rId179" action="ppaction://hlinksldjump"/>
              <a:extLst>
                <a:ext uri="{FF2B5EF4-FFF2-40B4-BE49-F238E27FC236}">
                  <a16:creationId xmlns:a16="http://schemas.microsoft.com/office/drawing/2014/main" id="{2363246A-FEDA-F533-9DEE-2B06817203AE}"/>
                </a:ext>
              </a:extLst>
            </p:cNvPr>
            <p:cNvSpPr/>
            <p:nvPr userDrawn="1"/>
          </p:nvSpPr>
          <p:spPr>
            <a:xfrm>
              <a:off x="385408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14" name="Rectangle 613">
              <a:hlinkClick r:id="rId180" action="ppaction://hlinksldjump"/>
              <a:extLst>
                <a:ext uri="{FF2B5EF4-FFF2-40B4-BE49-F238E27FC236}">
                  <a16:creationId xmlns:a16="http://schemas.microsoft.com/office/drawing/2014/main" id="{DBE3D132-5DF6-B050-9C38-1472863C77B2}"/>
                </a:ext>
              </a:extLst>
            </p:cNvPr>
            <p:cNvSpPr/>
            <p:nvPr userDrawn="1"/>
          </p:nvSpPr>
          <p:spPr>
            <a:xfrm>
              <a:off x="401678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15" name="Rectangle 614">
              <a:hlinkClick r:id="rId181" action="ppaction://hlinksldjump"/>
              <a:extLst>
                <a:ext uri="{FF2B5EF4-FFF2-40B4-BE49-F238E27FC236}">
                  <a16:creationId xmlns:a16="http://schemas.microsoft.com/office/drawing/2014/main" id="{A7A725D1-FDC9-A362-1E52-6B5E36934317}"/>
                </a:ext>
              </a:extLst>
            </p:cNvPr>
            <p:cNvSpPr/>
            <p:nvPr userDrawn="1"/>
          </p:nvSpPr>
          <p:spPr>
            <a:xfrm>
              <a:off x="418051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16" name="Rectangle 615">
              <a:hlinkClick r:id="rId182" action="ppaction://hlinksldjump"/>
              <a:extLst>
                <a:ext uri="{FF2B5EF4-FFF2-40B4-BE49-F238E27FC236}">
                  <a16:creationId xmlns:a16="http://schemas.microsoft.com/office/drawing/2014/main" id="{C801FA54-101A-5756-79BA-130D820456B0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17" name="Rectangle 616">
              <a:hlinkClick r:id="rId183" action="ppaction://hlinksldjump"/>
              <a:extLst>
                <a:ext uri="{FF2B5EF4-FFF2-40B4-BE49-F238E27FC236}">
                  <a16:creationId xmlns:a16="http://schemas.microsoft.com/office/drawing/2014/main" id="{BC014E74-0C5E-7ACC-876A-E788A2B67C9B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88BDAEC5-0993-CD29-20FD-C580912D4D13}"/>
                </a:ext>
              </a:extLst>
            </p:cNvPr>
            <p:cNvSpPr/>
            <p:nvPr userDrawn="1"/>
          </p:nvSpPr>
          <p:spPr>
            <a:xfrm>
              <a:off x="336021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98D3892A-63FE-B590-56C3-9796819754A8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E5579536-7659-65DC-E29F-9C447788576F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D8D318FE-37E2-09FD-86DE-953F2BB99735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6DD0DF17-DFF6-7572-6D03-0E6F541BF114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FFF7E9B9-3F5A-ED59-C6E1-233E57405828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4354090D-E698-A7A0-446B-151D14C7F688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5D534844-E5A8-8EF2-2AAA-5D2F22B40B82}"/>
                </a:ext>
              </a:extLst>
            </p:cNvPr>
            <p:cNvSpPr/>
            <p:nvPr userDrawn="1"/>
          </p:nvSpPr>
          <p:spPr>
            <a:xfrm>
              <a:off x="352292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5EA2F20A-F5D7-3E14-2FE0-8274443BCB7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E5CDD7B-41B1-0B61-E3B2-2D95DD84A48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AA574BAE-2210-C97F-A85C-ABC59F57D7E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A49A79E-101D-0977-28EC-1F95F24CA69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2DB5D0AF-AC1D-1831-E1D5-0E6D4C32152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65F0B36-7084-0B06-C218-10F3DC2B68D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C41DCABA-A633-B3A1-5649-DEB860AF19C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0C94CF0B-4D8F-35B7-828D-7D2B3426D95B}"/>
              </a:ext>
            </a:extLst>
          </p:cNvPr>
          <p:cNvGrpSpPr/>
          <p:nvPr userDrawn="1"/>
        </p:nvGrpSpPr>
        <p:grpSpPr>
          <a:xfrm>
            <a:off x="723053" y="3297844"/>
            <a:ext cx="1129960" cy="887082"/>
            <a:chOff x="3360210" y="369282"/>
            <a:chExt cx="1129960" cy="887082"/>
          </a:xfrm>
        </p:grpSpPr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131CE88B-CBEB-3024-0E35-92459118E4A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846361AC-A69F-5357-59E5-D132C404B35E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91990D44-0342-76C8-0FBC-9E1C277245D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26A3355B-C33B-E791-F3C0-D7D405B9EC3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38" name="Rectangle 637">
              <a:hlinkClick r:id="rId184" action="ppaction://hlinksldjump"/>
              <a:extLst>
                <a:ext uri="{FF2B5EF4-FFF2-40B4-BE49-F238E27FC236}">
                  <a16:creationId xmlns:a16="http://schemas.microsoft.com/office/drawing/2014/main" id="{56C85BBE-3C89-E617-C8B1-53E9F233097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39" name="Rectangle 638">
              <a:hlinkClick r:id="rId185" action="ppaction://hlinksldjump"/>
              <a:extLst>
                <a:ext uri="{FF2B5EF4-FFF2-40B4-BE49-F238E27FC236}">
                  <a16:creationId xmlns:a16="http://schemas.microsoft.com/office/drawing/2014/main" id="{82DDEB66-6846-4DE5-1D3F-A0D02361D7E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40" name="Rectangle 639">
              <a:hlinkClick r:id="rId186" action="ppaction://hlinksldjump"/>
              <a:extLst>
                <a:ext uri="{FF2B5EF4-FFF2-40B4-BE49-F238E27FC236}">
                  <a16:creationId xmlns:a16="http://schemas.microsoft.com/office/drawing/2014/main" id="{F6140045-4ED1-80D0-E4F6-BC1640EAA48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41" name="Rectangle 640">
              <a:hlinkClick r:id="rId187" action="ppaction://hlinksldjump"/>
              <a:extLst>
                <a:ext uri="{FF2B5EF4-FFF2-40B4-BE49-F238E27FC236}">
                  <a16:creationId xmlns:a16="http://schemas.microsoft.com/office/drawing/2014/main" id="{68CDAE5E-B5A1-6E5F-2722-8AC3919292D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2" name="Rectangle 641">
              <a:hlinkClick r:id="rId188" action="ppaction://hlinksldjump"/>
              <a:extLst>
                <a:ext uri="{FF2B5EF4-FFF2-40B4-BE49-F238E27FC236}">
                  <a16:creationId xmlns:a16="http://schemas.microsoft.com/office/drawing/2014/main" id="{4B79298B-5584-6AB8-FF72-5E630C5B788E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43" name="Rectangle 642">
              <a:hlinkClick r:id="rId189" action="ppaction://hlinksldjump"/>
              <a:extLst>
                <a:ext uri="{FF2B5EF4-FFF2-40B4-BE49-F238E27FC236}">
                  <a16:creationId xmlns:a16="http://schemas.microsoft.com/office/drawing/2014/main" id="{B314DB5F-6F0B-F18A-94E3-78A187269330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44" name="Rectangle 643">
              <a:hlinkClick r:id="rId190" action="ppaction://hlinksldjump"/>
              <a:extLst>
                <a:ext uri="{FF2B5EF4-FFF2-40B4-BE49-F238E27FC236}">
                  <a16:creationId xmlns:a16="http://schemas.microsoft.com/office/drawing/2014/main" id="{5CC3C58C-01C2-B390-0D6C-4A70684639E9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45" name="Rectangle 644">
              <a:hlinkClick r:id="rId191" action="ppaction://hlinksldjump"/>
              <a:extLst>
                <a:ext uri="{FF2B5EF4-FFF2-40B4-BE49-F238E27FC236}">
                  <a16:creationId xmlns:a16="http://schemas.microsoft.com/office/drawing/2014/main" id="{24E3C8AA-92DD-5FE0-0C5C-9514A17D270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46" name="Rectangle 645">
              <a:hlinkClick r:id="rId192" action="ppaction://hlinksldjump"/>
              <a:extLst>
                <a:ext uri="{FF2B5EF4-FFF2-40B4-BE49-F238E27FC236}">
                  <a16:creationId xmlns:a16="http://schemas.microsoft.com/office/drawing/2014/main" id="{0952E63C-1486-ADFE-2A39-09E505F23F4C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47" name="Rectangle 646">
              <a:hlinkClick r:id="rId193" action="ppaction://hlinksldjump"/>
              <a:extLst>
                <a:ext uri="{FF2B5EF4-FFF2-40B4-BE49-F238E27FC236}">
                  <a16:creationId xmlns:a16="http://schemas.microsoft.com/office/drawing/2014/main" id="{6CCD4940-0414-442B-B02B-4E224EAD0C18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48" name="Rectangle 647">
              <a:hlinkClick r:id="rId194" action="ppaction://hlinksldjump"/>
              <a:extLst>
                <a:ext uri="{FF2B5EF4-FFF2-40B4-BE49-F238E27FC236}">
                  <a16:creationId xmlns:a16="http://schemas.microsoft.com/office/drawing/2014/main" id="{46F89E54-C17B-D66C-A8E2-B4ADEEDE965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49" name="Rectangle 648">
              <a:hlinkClick r:id="rId195" action="ppaction://hlinksldjump"/>
              <a:extLst>
                <a:ext uri="{FF2B5EF4-FFF2-40B4-BE49-F238E27FC236}">
                  <a16:creationId xmlns:a16="http://schemas.microsoft.com/office/drawing/2014/main" id="{91B2DC5E-941A-BF13-D5D3-0FC9DB2BC13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50" name="Rectangle 649">
              <a:hlinkClick r:id="rId196" action="ppaction://hlinksldjump"/>
              <a:extLst>
                <a:ext uri="{FF2B5EF4-FFF2-40B4-BE49-F238E27FC236}">
                  <a16:creationId xmlns:a16="http://schemas.microsoft.com/office/drawing/2014/main" id="{D8C7FC68-1BC0-107D-478B-89E02CDCAC4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51" name="Rectangle 650">
              <a:hlinkClick r:id="rId197" action="ppaction://hlinksldjump"/>
              <a:extLst>
                <a:ext uri="{FF2B5EF4-FFF2-40B4-BE49-F238E27FC236}">
                  <a16:creationId xmlns:a16="http://schemas.microsoft.com/office/drawing/2014/main" id="{FC0C4431-EFA5-1160-791F-90866E1789C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52" name="Rectangle 651">
              <a:hlinkClick r:id="rId198" action="ppaction://hlinksldjump"/>
              <a:extLst>
                <a:ext uri="{FF2B5EF4-FFF2-40B4-BE49-F238E27FC236}">
                  <a16:creationId xmlns:a16="http://schemas.microsoft.com/office/drawing/2014/main" id="{41B4B24B-E372-8501-F111-04A268C1369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53" name="Rectangle 652">
              <a:hlinkClick r:id="rId199" action="ppaction://hlinksldjump"/>
              <a:extLst>
                <a:ext uri="{FF2B5EF4-FFF2-40B4-BE49-F238E27FC236}">
                  <a16:creationId xmlns:a16="http://schemas.microsoft.com/office/drawing/2014/main" id="{734A4F76-FD20-E2B5-2F1B-32D1DBFDB79E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54" name="Rectangle 653">
              <a:hlinkClick r:id="rId200" action="ppaction://hlinksldjump"/>
              <a:extLst>
                <a:ext uri="{FF2B5EF4-FFF2-40B4-BE49-F238E27FC236}">
                  <a16:creationId xmlns:a16="http://schemas.microsoft.com/office/drawing/2014/main" id="{1E16D9B3-4447-42F5-A330-3F2E86E596E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55" name="Rectangle 654">
              <a:hlinkClick r:id="rId201" action="ppaction://hlinksldjump"/>
              <a:extLst>
                <a:ext uri="{FF2B5EF4-FFF2-40B4-BE49-F238E27FC236}">
                  <a16:creationId xmlns:a16="http://schemas.microsoft.com/office/drawing/2014/main" id="{5D5D4C71-37FA-3165-F003-5E6DF660B79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56" name="Rectangle 655">
              <a:hlinkClick r:id="rId202" action="ppaction://hlinksldjump"/>
              <a:extLst>
                <a:ext uri="{FF2B5EF4-FFF2-40B4-BE49-F238E27FC236}">
                  <a16:creationId xmlns:a16="http://schemas.microsoft.com/office/drawing/2014/main" id="{F9CDB55C-B91E-7FF1-1890-E90DEE66DB56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57" name="Rectangle 656">
              <a:hlinkClick r:id="rId203" action="ppaction://hlinksldjump"/>
              <a:extLst>
                <a:ext uri="{FF2B5EF4-FFF2-40B4-BE49-F238E27FC236}">
                  <a16:creationId xmlns:a16="http://schemas.microsoft.com/office/drawing/2014/main" id="{22F34452-49F9-FBA1-5D89-1CB5F9BA2899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58" name="Rectangle 657">
              <a:hlinkClick r:id="rId204" action="ppaction://hlinksldjump"/>
              <a:extLst>
                <a:ext uri="{FF2B5EF4-FFF2-40B4-BE49-F238E27FC236}">
                  <a16:creationId xmlns:a16="http://schemas.microsoft.com/office/drawing/2014/main" id="{DCD78024-DFF8-F11F-E797-8B81419FBBC3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59" name="Rectangle 658">
              <a:hlinkClick r:id="rId205" action="ppaction://hlinksldjump"/>
              <a:extLst>
                <a:ext uri="{FF2B5EF4-FFF2-40B4-BE49-F238E27FC236}">
                  <a16:creationId xmlns:a16="http://schemas.microsoft.com/office/drawing/2014/main" id="{1A090AFB-5FCD-BC3A-2E0F-CB152263ABC6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60" name="Rectangle 659">
              <a:hlinkClick r:id="rId206" action="ppaction://hlinksldjump"/>
              <a:extLst>
                <a:ext uri="{FF2B5EF4-FFF2-40B4-BE49-F238E27FC236}">
                  <a16:creationId xmlns:a16="http://schemas.microsoft.com/office/drawing/2014/main" id="{5B36DAB9-6747-4CD6-F797-06634A61800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61" name="Rectangle 660">
              <a:hlinkClick r:id="rId207" action="ppaction://hlinksldjump"/>
              <a:extLst>
                <a:ext uri="{FF2B5EF4-FFF2-40B4-BE49-F238E27FC236}">
                  <a16:creationId xmlns:a16="http://schemas.microsoft.com/office/drawing/2014/main" id="{207D3928-830B-644A-4313-F3F87D1CB834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62" name="Rectangle 661">
              <a:hlinkClick r:id="rId208" action="ppaction://hlinksldjump"/>
              <a:extLst>
                <a:ext uri="{FF2B5EF4-FFF2-40B4-BE49-F238E27FC236}">
                  <a16:creationId xmlns:a16="http://schemas.microsoft.com/office/drawing/2014/main" id="{A87388C6-7F76-BA0B-3510-32F4862C5EA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63" name="Rectangle 662">
              <a:hlinkClick r:id="rId209" action="ppaction://hlinksldjump"/>
              <a:extLst>
                <a:ext uri="{FF2B5EF4-FFF2-40B4-BE49-F238E27FC236}">
                  <a16:creationId xmlns:a16="http://schemas.microsoft.com/office/drawing/2014/main" id="{6F790B97-D09A-BDBB-A112-7792F689A7A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64" name="Rectangle 663">
              <a:hlinkClick r:id="rId210" action="ppaction://hlinksldjump"/>
              <a:extLst>
                <a:ext uri="{FF2B5EF4-FFF2-40B4-BE49-F238E27FC236}">
                  <a16:creationId xmlns:a16="http://schemas.microsoft.com/office/drawing/2014/main" id="{CD5439CB-6424-984B-520B-2015C2FF43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65" name="Rectangle 664">
              <a:hlinkClick r:id="rId211" action="ppaction://hlinksldjump"/>
              <a:extLst>
                <a:ext uri="{FF2B5EF4-FFF2-40B4-BE49-F238E27FC236}">
                  <a16:creationId xmlns:a16="http://schemas.microsoft.com/office/drawing/2014/main" id="{0167DFB0-6DB2-04E4-78E6-B2DDE51C8ECE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66" name="Rectangle 665">
              <a:hlinkClick r:id="rId212" action="ppaction://hlinksldjump"/>
              <a:extLst>
                <a:ext uri="{FF2B5EF4-FFF2-40B4-BE49-F238E27FC236}">
                  <a16:creationId xmlns:a16="http://schemas.microsoft.com/office/drawing/2014/main" id="{3267B994-80C6-00C8-616C-1A721F5A304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67" name="Rectangle 666">
              <a:hlinkClick r:id="rId213" action="ppaction://hlinksldjump"/>
              <a:extLst>
                <a:ext uri="{FF2B5EF4-FFF2-40B4-BE49-F238E27FC236}">
                  <a16:creationId xmlns:a16="http://schemas.microsoft.com/office/drawing/2014/main" id="{1058F497-A114-F90D-29BF-DA4535ACCC5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68" name="Rectangle 667">
              <a:hlinkClick r:id="rId214" action="ppaction://hlinksldjump"/>
              <a:extLst>
                <a:ext uri="{FF2B5EF4-FFF2-40B4-BE49-F238E27FC236}">
                  <a16:creationId xmlns:a16="http://schemas.microsoft.com/office/drawing/2014/main" id="{AEA72F3A-600F-17C1-B979-F31AAF60C1D7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88A227AA-F395-5FA4-A60F-9B8DF9DFA1D7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35E2B21E-06CD-9A51-F5CA-61C46589E13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D17542FE-98BC-72D2-D230-32A992ACF61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2CDC0878-EDB6-FAAD-C1D4-07AD7625C949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C77228A-A715-D35D-2467-41ABE966D42C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D0648230-22DC-5EB6-C9CD-E43CFF753F58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DF9F20B6-2864-3572-FCFC-C3F385AA289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76BA14BF-6236-9047-C8E8-49AF2BF15631}"/>
              </a:ext>
            </a:extLst>
          </p:cNvPr>
          <p:cNvGrpSpPr/>
          <p:nvPr userDrawn="1"/>
        </p:nvGrpSpPr>
        <p:grpSpPr>
          <a:xfrm>
            <a:off x="1996152" y="3297844"/>
            <a:ext cx="1129960" cy="887082"/>
            <a:chOff x="3360210" y="369282"/>
            <a:chExt cx="1129960" cy="887082"/>
          </a:xfrm>
        </p:grpSpPr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C06A870C-7EAC-0907-3C98-BCFBE40105F6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897D57E-1AA9-E6B7-D9FA-0412A3A5A462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9" name="Rectangle 678">
              <a:hlinkClick r:id="rId215" action="ppaction://hlinksldjump"/>
              <a:extLst>
                <a:ext uri="{FF2B5EF4-FFF2-40B4-BE49-F238E27FC236}">
                  <a16:creationId xmlns:a16="http://schemas.microsoft.com/office/drawing/2014/main" id="{F12104A2-328A-7BA8-6232-D4546F470CF3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0" name="Rectangle 679">
              <a:hlinkClick r:id="rId216" action="ppaction://hlinksldjump"/>
              <a:extLst>
                <a:ext uri="{FF2B5EF4-FFF2-40B4-BE49-F238E27FC236}">
                  <a16:creationId xmlns:a16="http://schemas.microsoft.com/office/drawing/2014/main" id="{10E04F08-A982-4C81-C700-A36E84502F9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1" name="Rectangle 680">
              <a:hlinkClick r:id="rId217" action="ppaction://hlinksldjump"/>
              <a:extLst>
                <a:ext uri="{FF2B5EF4-FFF2-40B4-BE49-F238E27FC236}">
                  <a16:creationId xmlns:a16="http://schemas.microsoft.com/office/drawing/2014/main" id="{4FAB147C-E62A-68D3-D2E2-C1C96DA4B4D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2" name="Rectangle 681">
              <a:hlinkClick r:id="rId218" action="ppaction://hlinksldjump"/>
              <a:extLst>
                <a:ext uri="{FF2B5EF4-FFF2-40B4-BE49-F238E27FC236}">
                  <a16:creationId xmlns:a16="http://schemas.microsoft.com/office/drawing/2014/main" id="{5B10AF67-0F51-3985-11E5-9F5C1B9A51E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83" name="Rectangle 682">
              <a:hlinkClick r:id="rId219" action="ppaction://hlinksldjump"/>
              <a:extLst>
                <a:ext uri="{FF2B5EF4-FFF2-40B4-BE49-F238E27FC236}">
                  <a16:creationId xmlns:a16="http://schemas.microsoft.com/office/drawing/2014/main" id="{39D58CC6-E197-A414-DAE6-397D1DCE68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4" name="Rectangle 683">
              <a:hlinkClick r:id="rId220" action="ppaction://hlinksldjump"/>
              <a:extLst>
                <a:ext uri="{FF2B5EF4-FFF2-40B4-BE49-F238E27FC236}">
                  <a16:creationId xmlns:a16="http://schemas.microsoft.com/office/drawing/2014/main" id="{AC99281D-ABC3-6856-E1EE-CB0A1240AFA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85" name="Rectangle 684">
              <a:hlinkClick r:id="rId221" action="ppaction://hlinksldjump"/>
              <a:extLst>
                <a:ext uri="{FF2B5EF4-FFF2-40B4-BE49-F238E27FC236}">
                  <a16:creationId xmlns:a16="http://schemas.microsoft.com/office/drawing/2014/main" id="{7278A114-9101-EDCE-F4B7-9093A2BA1FFF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86" name="Rectangle 685">
              <a:hlinkClick r:id="rId222" action="ppaction://hlinksldjump"/>
              <a:extLst>
                <a:ext uri="{FF2B5EF4-FFF2-40B4-BE49-F238E27FC236}">
                  <a16:creationId xmlns:a16="http://schemas.microsoft.com/office/drawing/2014/main" id="{5DDA6981-F96D-D98F-B2F4-13A7D92DADE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87" name="Rectangle 686">
              <a:hlinkClick r:id="rId223" action="ppaction://hlinksldjump"/>
              <a:extLst>
                <a:ext uri="{FF2B5EF4-FFF2-40B4-BE49-F238E27FC236}">
                  <a16:creationId xmlns:a16="http://schemas.microsoft.com/office/drawing/2014/main" id="{6C86361B-B2B7-4192-4BC2-2223DE7060F7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88" name="Rectangle 687">
              <a:hlinkClick r:id="rId224" action="ppaction://hlinksldjump"/>
              <a:extLst>
                <a:ext uri="{FF2B5EF4-FFF2-40B4-BE49-F238E27FC236}">
                  <a16:creationId xmlns:a16="http://schemas.microsoft.com/office/drawing/2014/main" id="{92A9E855-35EB-5227-4B30-8A75AA6D42B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89" name="Rectangle 688">
              <a:hlinkClick r:id="rId225" action="ppaction://hlinksldjump"/>
              <a:extLst>
                <a:ext uri="{FF2B5EF4-FFF2-40B4-BE49-F238E27FC236}">
                  <a16:creationId xmlns:a16="http://schemas.microsoft.com/office/drawing/2014/main" id="{6CAB80D5-9702-5A6D-BD21-3C5A11F810E4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90" name="Rectangle 689">
              <a:hlinkClick r:id="rId226" action="ppaction://hlinksldjump"/>
              <a:extLst>
                <a:ext uri="{FF2B5EF4-FFF2-40B4-BE49-F238E27FC236}">
                  <a16:creationId xmlns:a16="http://schemas.microsoft.com/office/drawing/2014/main" id="{A2064EE1-CEBB-EC1E-A33E-67D65E83E0D6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91" name="Rectangle 690">
              <a:hlinkClick r:id="rId227" action="ppaction://hlinksldjump"/>
              <a:extLst>
                <a:ext uri="{FF2B5EF4-FFF2-40B4-BE49-F238E27FC236}">
                  <a16:creationId xmlns:a16="http://schemas.microsoft.com/office/drawing/2014/main" id="{2B4C0392-0867-1BA4-37D4-347A5014F9D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92" name="Rectangle 691">
              <a:hlinkClick r:id="rId228" action="ppaction://hlinksldjump"/>
              <a:extLst>
                <a:ext uri="{FF2B5EF4-FFF2-40B4-BE49-F238E27FC236}">
                  <a16:creationId xmlns:a16="http://schemas.microsoft.com/office/drawing/2014/main" id="{5EA3E878-69A4-8A3D-681A-B3BD61FB95F6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93" name="Rectangle 692">
              <a:hlinkClick r:id="rId229" action="ppaction://hlinksldjump"/>
              <a:extLst>
                <a:ext uri="{FF2B5EF4-FFF2-40B4-BE49-F238E27FC236}">
                  <a16:creationId xmlns:a16="http://schemas.microsoft.com/office/drawing/2014/main" id="{1E024052-22D5-5364-53D2-E314F8D40642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94" name="Rectangle 693">
              <a:hlinkClick r:id="rId230" action="ppaction://hlinksldjump"/>
              <a:extLst>
                <a:ext uri="{FF2B5EF4-FFF2-40B4-BE49-F238E27FC236}">
                  <a16:creationId xmlns:a16="http://schemas.microsoft.com/office/drawing/2014/main" id="{0251D3DD-0A95-F3F4-5D81-E3E96934D7DA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95" name="Rectangle 694">
              <a:hlinkClick r:id="rId231" action="ppaction://hlinksldjump"/>
              <a:extLst>
                <a:ext uri="{FF2B5EF4-FFF2-40B4-BE49-F238E27FC236}">
                  <a16:creationId xmlns:a16="http://schemas.microsoft.com/office/drawing/2014/main" id="{E81F367D-1510-7D28-2BF4-831B3EEC1F4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96" name="Rectangle 695">
              <a:hlinkClick r:id="rId232" action="ppaction://hlinksldjump"/>
              <a:extLst>
                <a:ext uri="{FF2B5EF4-FFF2-40B4-BE49-F238E27FC236}">
                  <a16:creationId xmlns:a16="http://schemas.microsoft.com/office/drawing/2014/main" id="{5DE610D7-E71E-C009-D8B6-3040905A391D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97" name="Rectangle 696">
              <a:hlinkClick r:id="rId233" action="ppaction://hlinksldjump"/>
              <a:extLst>
                <a:ext uri="{FF2B5EF4-FFF2-40B4-BE49-F238E27FC236}">
                  <a16:creationId xmlns:a16="http://schemas.microsoft.com/office/drawing/2014/main" id="{9A76F596-A0CE-6D6B-905F-172C33CA110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98" name="Rectangle 697">
              <a:hlinkClick r:id="rId234" action="ppaction://hlinksldjump"/>
              <a:extLst>
                <a:ext uri="{FF2B5EF4-FFF2-40B4-BE49-F238E27FC236}">
                  <a16:creationId xmlns:a16="http://schemas.microsoft.com/office/drawing/2014/main" id="{00784D1E-3206-1165-A266-CEC0E046D27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99" name="Rectangle 698">
              <a:hlinkClick r:id="rId235" action="ppaction://hlinksldjump"/>
              <a:extLst>
                <a:ext uri="{FF2B5EF4-FFF2-40B4-BE49-F238E27FC236}">
                  <a16:creationId xmlns:a16="http://schemas.microsoft.com/office/drawing/2014/main" id="{CFB28A59-7362-7AEF-88F2-018C19A7C1EA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00" name="Rectangle 699">
              <a:hlinkClick r:id="rId236" action="ppaction://hlinksldjump"/>
              <a:extLst>
                <a:ext uri="{FF2B5EF4-FFF2-40B4-BE49-F238E27FC236}">
                  <a16:creationId xmlns:a16="http://schemas.microsoft.com/office/drawing/2014/main" id="{DBE22006-8F5A-46F7-203A-68D978D60714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01" name="Rectangle 700">
              <a:hlinkClick r:id="rId237" action="ppaction://hlinksldjump"/>
              <a:extLst>
                <a:ext uri="{FF2B5EF4-FFF2-40B4-BE49-F238E27FC236}">
                  <a16:creationId xmlns:a16="http://schemas.microsoft.com/office/drawing/2014/main" id="{CFF17D33-AD65-0E4B-BB28-C027E1AE820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02" name="Rectangle 701">
              <a:hlinkClick r:id="rId238" action="ppaction://hlinksldjump"/>
              <a:extLst>
                <a:ext uri="{FF2B5EF4-FFF2-40B4-BE49-F238E27FC236}">
                  <a16:creationId xmlns:a16="http://schemas.microsoft.com/office/drawing/2014/main" id="{225B7CB0-A1CC-7CA5-FF05-3FCBEA69058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03" name="Rectangle 702">
              <a:hlinkClick r:id="rId239" action="ppaction://hlinksldjump"/>
              <a:extLst>
                <a:ext uri="{FF2B5EF4-FFF2-40B4-BE49-F238E27FC236}">
                  <a16:creationId xmlns:a16="http://schemas.microsoft.com/office/drawing/2014/main" id="{A7B6A551-AB60-1CEF-0989-7BD7297DB628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04" name="Rectangle 703">
              <a:hlinkClick r:id="rId240" action="ppaction://hlinksldjump"/>
              <a:extLst>
                <a:ext uri="{FF2B5EF4-FFF2-40B4-BE49-F238E27FC236}">
                  <a16:creationId xmlns:a16="http://schemas.microsoft.com/office/drawing/2014/main" id="{9881C1E1-5165-B90E-71DA-DD49B288039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05" name="Rectangle 704">
              <a:hlinkClick r:id="rId241" action="ppaction://hlinksldjump"/>
              <a:extLst>
                <a:ext uri="{FF2B5EF4-FFF2-40B4-BE49-F238E27FC236}">
                  <a16:creationId xmlns:a16="http://schemas.microsoft.com/office/drawing/2014/main" id="{4A0413CE-21BE-E06B-F512-45AAB053535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06" name="Rectangle 705">
              <a:hlinkClick r:id="rId242" action="ppaction://hlinksldjump"/>
              <a:extLst>
                <a:ext uri="{FF2B5EF4-FFF2-40B4-BE49-F238E27FC236}">
                  <a16:creationId xmlns:a16="http://schemas.microsoft.com/office/drawing/2014/main" id="{84CE804E-A0ED-97B7-7CCB-23AD773E12C6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07" name="Rectangle 706">
              <a:hlinkClick r:id="rId243" action="ppaction://hlinksldjump"/>
              <a:extLst>
                <a:ext uri="{FF2B5EF4-FFF2-40B4-BE49-F238E27FC236}">
                  <a16:creationId xmlns:a16="http://schemas.microsoft.com/office/drawing/2014/main" id="{6F194F36-49DE-CF92-781D-179432C06F9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08" name="Rectangle 707">
              <a:hlinkClick r:id="rId244" action="ppaction://hlinksldjump"/>
              <a:extLst>
                <a:ext uri="{FF2B5EF4-FFF2-40B4-BE49-F238E27FC236}">
                  <a16:creationId xmlns:a16="http://schemas.microsoft.com/office/drawing/2014/main" id="{E91038D8-5187-9761-C340-75FCA3647C40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09" name="Rectangle 708">
              <a:hlinkClick r:id="rId245" action="ppaction://hlinksldjump"/>
              <a:extLst>
                <a:ext uri="{FF2B5EF4-FFF2-40B4-BE49-F238E27FC236}">
                  <a16:creationId xmlns:a16="http://schemas.microsoft.com/office/drawing/2014/main" id="{F7986E62-753D-9C8A-BB2A-0B4AF4D034F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A8C11287-7FC7-1F3F-A739-059972B112A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9A4EC1D2-205E-69A7-C44A-19C730A33EC0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05366077-C023-89FC-1BC1-23B472EFA58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61781BF6-1F55-01F3-D1C6-D1E771DB14B9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7720B55A-496F-14FC-D065-DB5EB5A52BFB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E245878B-9F9E-35AA-226A-69FB89D5E69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2E6A0136-47C3-F107-3122-A5EBA69CDE6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FE52FEA7-4C82-7A4A-8597-7BC6AAE20B88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F9EFA083-B14B-97F7-0E0B-268097E5860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CAE74B3A-4550-DFE3-50ED-1A1963D736B8}"/>
              </a:ext>
            </a:extLst>
          </p:cNvPr>
          <p:cNvGrpSpPr/>
          <p:nvPr userDrawn="1"/>
        </p:nvGrpSpPr>
        <p:grpSpPr>
          <a:xfrm>
            <a:off x="723053" y="4602060"/>
            <a:ext cx="1129960" cy="887082"/>
            <a:chOff x="3360210" y="369282"/>
            <a:chExt cx="1129960" cy="887082"/>
          </a:xfrm>
        </p:grpSpPr>
        <p:sp>
          <p:nvSpPr>
            <p:cNvPr id="720" name="Rectangle 719">
              <a:hlinkClick r:id="rId246" action="ppaction://hlinksldjump"/>
              <a:extLst>
                <a:ext uri="{FF2B5EF4-FFF2-40B4-BE49-F238E27FC236}">
                  <a16:creationId xmlns:a16="http://schemas.microsoft.com/office/drawing/2014/main" id="{033FF36E-C95E-ACC8-DA41-C22E0C0E214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1" name="Rectangle 720">
              <a:hlinkClick r:id="rId247" action="ppaction://hlinksldjump"/>
              <a:extLst>
                <a:ext uri="{FF2B5EF4-FFF2-40B4-BE49-F238E27FC236}">
                  <a16:creationId xmlns:a16="http://schemas.microsoft.com/office/drawing/2014/main" id="{62851962-3241-1F4A-5E52-3579FF4258B2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2" name="Rectangle 721">
              <a:hlinkClick r:id="rId248" action="ppaction://hlinksldjump"/>
              <a:extLst>
                <a:ext uri="{FF2B5EF4-FFF2-40B4-BE49-F238E27FC236}">
                  <a16:creationId xmlns:a16="http://schemas.microsoft.com/office/drawing/2014/main" id="{9843A3D0-81E1-4EF7-AD75-17727351CD70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3" name="Rectangle 722">
              <a:hlinkClick r:id="rId249" action="ppaction://hlinksldjump"/>
              <a:extLst>
                <a:ext uri="{FF2B5EF4-FFF2-40B4-BE49-F238E27FC236}">
                  <a16:creationId xmlns:a16="http://schemas.microsoft.com/office/drawing/2014/main" id="{BCD9DD23-9DA5-0214-3D3B-A97DA613FD2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4" name="Rectangle 723">
              <a:hlinkClick r:id="rId250" action="ppaction://hlinksldjump"/>
              <a:extLst>
                <a:ext uri="{FF2B5EF4-FFF2-40B4-BE49-F238E27FC236}">
                  <a16:creationId xmlns:a16="http://schemas.microsoft.com/office/drawing/2014/main" id="{2187D0EA-748A-E3D9-7B6F-47D0AB4D21E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5" name="Rectangle 724">
              <a:hlinkClick r:id="rId251" action="ppaction://hlinksldjump"/>
              <a:extLst>
                <a:ext uri="{FF2B5EF4-FFF2-40B4-BE49-F238E27FC236}">
                  <a16:creationId xmlns:a16="http://schemas.microsoft.com/office/drawing/2014/main" id="{44FD8E18-8A0D-5077-CEFA-76DD85FB3E0B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26" name="Rectangle 725">
              <a:hlinkClick r:id="rId252" action="ppaction://hlinksldjump"/>
              <a:extLst>
                <a:ext uri="{FF2B5EF4-FFF2-40B4-BE49-F238E27FC236}">
                  <a16:creationId xmlns:a16="http://schemas.microsoft.com/office/drawing/2014/main" id="{72FC2A4F-5BA1-D058-CDF2-763B80B5CD6B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27" name="Rectangle 726">
              <a:hlinkClick r:id="rId253" action="ppaction://hlinksldjump"/>
              <a:extLst>
                <a:ext uri="{FF2B5EF4-FFF2-40B4-BE49-F238E27FC236}">
                  <a16:creationId xmlns:a16="http://schemas.microsoft.com/office/drawing/2014/main" id="{6A88DDEA-F146-0070-9E33-1F04F86CA112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28" name="Rectangle 727">
              <a:hlinkClick r:id="rId254" action="ppaction://hlinksldjump"/>
              <a:extLst>
                <a:ext uri="{FF2B5EF4-FFF2-40B4-BE49-F238E27FC236}">
                  <a16:creationId xmlns:a16="http://schemas.microsoft.com/office/drawing/2014/main" id="{BE9DFFCB-C899-C040-433E-C536F9ABDAFB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29" name="Rectangle 728">
              <a:hlinkClick r:id="rId255" action="ppaction://hlinksldjump"/>
              <a:extLst>
                <a:ext uri="{FF2B5EF4-FFF2-40B4-BE49-F238E27FC236}">
                  <a16:creationId xmlns:a16="http://schemas.microsoft.com/office/drawing/2014/main" id="{5269BCC2-0FD5-8048-2B51-F640FD65E4D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30" name="Rectangle 729">
              <a:hlinkClick r:id="rId256" action="ppaction://hlinksldjump"/>
              <a:extLst>
                <a:ext uri="{FF2B5EF4-FFF2-40B4-BE49-F238E27FC236}">
                  <a16:creationId xmlns:a16="http://schemas.microsoft.com/office/drawing/2014/main" id="{F149C31F-E176-B4B0-5284-F14B69E6CF1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31" name="Rectangle 730">
              <a:hlinkClick r:id="rId257" action="ppaction://hlinksldjump"/>
              <a:extLst>
                <a:ext uri="{FF2B5EF4-FFF2-40B4-BE49-F238E27FC236}">
                  <a16:creationId xmlns:a16="http://schemas.microsoft.com/office/drawing/2014/main" id="{537BAEF8-0934-6CF6-FCAC-1B0D2016C20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32" name="Rectangle 731">
              <a:hlinkClick r:id="rId258" action="ppaction://hlinksldjump"/>
              <a:extLst>
                <a:ext uri="{FF2B5EF4-FFF2-40B4-BE49-F238E27FC236}">
                  <a16:creationId xmlns:a16="http://schemas.microsoft.com/office/drawing/2014/main" id="{61551025-2708-1F66-1251-58AE8748304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33" name="Rectangle 732">
              <a:hlinkClick r:id="rId259" action="ppaction://hlinksldjump"/>
              <a:extLst>
                <a:ext uri="{FF2B5EF4-FFF2-40B4-BE49-F238E27FC236}">
                  <a16:creationId xmlns:a16="http://schemas.microsoft.com/office/drawing/2014/main" id="{4076DD66-5531-606A-22D3-AF8676635783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34" name="Rectangle 733">
              <a:hlinkClick r:id="rId260" action="ppaction://hlinksldjump"/>
              <a:extLst>
                <a:ext uri="{FF2B5EF4-FFF2-40B4-BE49-F238E27FC236}">
                  <a16:creationId xmlns:a16="http://schemas.microsoft.com/office/drawing/2014/main" id="{DDB2D340-5EB4-848A-ED1B-8EF2D019982A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35" name="Rectangle 734">
              <a:hlinkClick r:id="rId261" action="ppaction://hlinksldjump"/>
              <a:extLst>
                <a:ext uri="{FF2B5EF4-FFF2-40B4-BE49-F238E27FC236}">
                  <a16:creationId xmlns:a16="http://schemas.microsoft.com/office/drawing/2014/main" id="{4723447B-0B16-64F8-8FAC-4FC92AC35E8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36" name="Rectangle 735">
              <a:hlinkClick r:id="rId262" action="ppaction://hlinksldjump"/>
              <a:extLst>
                <a:ext uri="{FF2B5EF4-FFF2-40B4-BE49-F238E27FC236}">
                  <a16:creationId xmlns:a16="http://schemas.microsoft.com/office/drawing/2014/main" id="{8849EF07-9D23-0DA3-B559-FBD62439A9B6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37" name="Rectangle 736">
              <a:hlinkClick r:id="rId263" action="ppaction://hlinksldjump"/>
              <a:extLst>
                <a:ext uri="{FF2B5EF4-FFF2-40B4-BE49-F238E27FC236}">
                  <a16:creationId xmlns:a16="http://schemas.microsoft.com/office/drawing/2014/main" id="{6733DB65-C1A6-2AB6-4287-63541BC8EEC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38" name="Rectangle 737">
              <a:hlinkClick r:id="rId264" action="ppaction://hlinksldjump"/>
              <a:extLst>
                <a:ext uri="{FF2B5EF4-FFF2-40B4-BE49-F238E27FC236}">
                  <a16:creationId xmlns:a16="http://schemas.microsoft.com/office/drawing/2014/main" id="{812AEB75-EF6E-7DBC-40D3-CF73CD5F571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39" name="Rectangle 738">
              <a:hlinkClick r:id="rId265" action="ppaction://hlinksldjump"/>
              <a:extLst>
                <a:ext uri="{FF2B5EF4-FFF2-40B4-BE49-F238E27FC236}">
                  <a16:creationId xmlns:a16="http://schemas.microsoft.com/office/drawing/2014/main" id="{1625639C-8497-5B2C-2144-CC6D9AA0BDFB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40" name="Rectangle 739">
              <a:hlinkClick r:id="rId266" action="ppaction://hlinksldjump"/>
              <a:extLst>
                <a:ext uri="{FF2B5EF4-FFF2-40B4-BE49-F238E27FC236}">
                  <a16:creationId xmlns:a16="http://schemas.microsoft.com/office/drawing/2014/main" id="{9BD84B9B-328F-907F-054B-48ADCE19AF2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41" name="Rectangle 740">
              <a:hlinkClick r:id="rId267" action="ppaction://hlinksldjump"/>
              <a:extLst>
                <a:ext uri="{FF2B5EF4-FFF2-40B4-BE49-F238E27FC236}">
                  <a16:creationId xmlns:a16="http://schemas.microsoft.com/office/drawing/2014/main" id="{492388AF-EDC2-C2F0-F715-B5602263307A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42" name="Rectangle 741">
              <a:hlinkClick r:id="rId268" action="ppaction://hlinksldjump"/>
              <a:extLst>
                <a:ext uri="{FF2B5EF4-FFF2-40B4-BE49-F238E27FC236}">
                  <a16:creationId xmlns:a16="http://schemas.microsoft.com/office/drawing/2014/main" id="{13AB6B1F-8A95-13B4-B552-DE861EDDA7C7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43" name="Rectangle 742">
              <a:hlinkClick r:id="rId269" action="ppaction://hlinksldjump"/>
              <a:extLst>
                <a:ext uri="{FF2B5EF4-FFF2-40B4-BE49-F238E27FC236}">
                  <a16:creationId xmlns:a16="http://schemas.microsoft.com/office/drawing/2014/main" id="{0C6F8B49-8FAE-91BF-A32A-1084B0126732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44" name="Rectangle 743">
              <a:hlinkClick r:id="rId270" action="ppaction://hlinksldjump"/>
              <a:extLst>
                <a:ext uri="{FF2B5EF4-FFF2-40B4-BE49-F238E27FC236}">
                  <a16:creationId xmlns:a16="http://schemas.microsoft.com/office/drawing/2014/main" id="{F79BEFCB-6633-574E-B42F-F1A6DAFF5BE4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45" name="Rectangle 744">
              <a:hlinkClick r:id="rId271" action="ppaction://hlinksldjump"/>
              <a:extLst>
                <a:ext uri="{FF2B5EF4-FFF2-40B4-BE49-F238E27FC236}">
                  <a16:creationId xmlns:a16="http://schemas.microsoft.com/office/drawing/2014/main" id="{5E20C01A-7E6E-012E-4FE7-FEDDB5ECCEB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46" name="Rectangle 745">
              <a:hlinkClick r:id="rId272" action="ppaction://hlinksldjump"/>
              <a:extLst>
                <a:ext uri="{FF2B5EF4-FFF2-40B4-BE49-F238E27FC236}">
                  <a16:creationId xmlns:a16="http://schemas.microsoft.com/office/drawing/2014/main" id="{9581DEC0-813C-4913-0F14-5FAB9286A7D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47" name="Rectangle 746">
              <a:hlinkClick r:id="rId273" action="ppaction://hlinksldjump"/>
              <a:extLst>
                <a:ext uri="{FF2B5EF4-FFF2-40B4-BE49-F238E27FC236}">
                  <a16:creationId xmlns:a16="http://schemas.microsoft.com/office/drawing/2014/main" id="{6F04B624-93FE-C79A-4907-9701DE72893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48" name="Rectangle 747">
              <a:hlinkClick r:id="rId274" action="ppaction://hlinksldjump"/>
              <a:extLst>
                <a:ext uri="{FF2B5EF4-FFF2-40B4-BE49-F238E27FC236}">
                  <a16:creationId xmlns:a16="http://schemas.microsoft.com/office/drawing/2014/main" id="{7CC11586-4302-0C73-EDA6-C1B86E93C58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49" name="Rectangle 748">
              <a:hlinkClick r:id="rId275" action="ppaction://hlinksldjump"/>
              <a:extLst>
                <a:ext uri="{FF2B5EF4-FFF2-40B4-BE49-F238E27FC236}">
                  <a16:creationId xmlns:a16="http://schemas.microsoft.com/office/drawing/2014/main" id="{7C02824B-87C2-1700-DCF7-3C6A761CA33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50" name="Rectangle 749">
              <a:hlinkClick r:id="rId276" action="ppaction://hlinksldjump"/>
              <a:extLst>
                <a:ext uri="{FF2B5EF4-FFF2-40B4-BE49-F238E27FC236}">
                  <a16:creationId xmlns:a16="http://schemas.microsoft.com/office/drawing/2014/main" id="{C1511D04-0350-253F-5500-C051C5D6A306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C4168ED7-D1C2-C92D-054C-C847A4C332A2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508E7ED6-0AF6-B6CD-6895-4D970A89974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4B41AA95-72DE-8224-B3C9-108B510B3498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5D7FAF5A-6F27-B56E-881B-7C43A2D6D646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ED43C703-F7A3-F961-929A-0C973FBDD208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62193062-7CFB-D7B1-977D-3A62B63A9D4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911A385B-0203-B1F7-A21A-A6CFC31C452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EB1C95DB-F301-382E-3C7C-FA4462BD87D0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09637C16-5951-934A-81A1-A7C20D1AB3F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14CF95F8-1B30-BB54-134A-1F2E51F35EA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3D2D5C94-ED72-5BDF-0CB8-10F2AC770AD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6DDCF853-0C7C-18CD-DF92-06F8A0A2AD05}"/>
              </a:ext>
            </a:extLst>
          </p:cNvPr>
          <p:cNvGrpSpPr/>
          <p:nvPr userDrawn="1"/>
        </p:nvGrpSpPr>
        <p:grpSpPr>
          <a:xfrm>
            <a:off x="3285875" y="3297844"/>
            <a:ext cx="1129960" cy="887082"/>
            <a:chOff x="3360210" y="369282"/>
            <a:chExt cx="1129960" cy="887082"/>
          </a:xfrm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F9545AE-192C-C60B-03C4-BE131FE1B592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30A0F2CB-8890-78D5-6F4E-BB3D3F2C2C8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88C894D3-FF8A-5FBB-8EA5-8B7A2C614E5B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9907EF08-5656-66FC-744F-DF9221C55B4F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4D88466-9354-D50C-23AF-82421FC0D35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8" name="Rectangle 767">
              <a:hlinkClick r:id="rId277" action="ppaction://hlinksldjump"/>
              <a:extLst>
                <a:ext uri="{FF2B5EF4-FFF2-40B4-BE49-F238E27FC236}">
                  <a16:creationId xmlns:a16="http://schemas.microsoft.com/office/drawing/2014/main" id="{4761EB90-634A-EA7B-A211-5E5427774BF2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9" name="Rectangle 768">
              <a:hlinkClick r:id="rId278" action="ppaction://hlinksldjump"/>
              <a:extLst>
                <a:ext uri="{FF2B5EF4-FFF2-40B4-BE49-F238E27FC236}">
                  <a16:creationId xmlns:a16="http://schemas.microsoft.com/office/drawing/2014/main" id="{6C045623-360B-4983-CF20-E09C3B427878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0" name="Rectangle 769">
              <a:hlinkClick r:id="rId279" action="ppaction://hlinksldjump"/>
              <a:extLst>
                <a:ext uri="{FF2B5EF4-FFF2-40B4-BE49-F238E27FC236}">
                  <a16:creationId xmlns:a16="http://schemas.microsoft.com/office/drawing/2014/main" id="{F14E0BCD-0F04-B0B5-72F0-109A977A084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1" name="Rectangle 770">
              <a:hlinkClick r:id="rId280" action="ppaction://hlinksldjump"/>
              <a:extLst>
                <a:ext uri="{FF2B5EF4-FFF2-40B4-BE49-F238E27FC236}">
                  <a16:creationId xmlns:a16="http://schemas.microsoft.com/office/drawing/2014/main" id="{3B3B4187-920C-C3D8-3F2E-2527D18A7AC3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2" name="Rectangle 771">
              <a:hlinkClick r:id="rId281" action="ppaction://hlinksldjump"/>
              <a:extLst>
                <a:ext uri="{FF2B5EF4-FFF2-40B4-BE49-F238E27FC236}">
                  <a16:creationId xmlns:a16="http://schemas.microsoft.com/office/drawing/2014/main" id="{529F2D20-66BE-AFAA-9D3E-167C233A5213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3" name="Rectangle 772">
              <a:hlinkClick r:id="rId282" action="ppaction://hlinksldjump"/>
              <a:extLst>
                <a:ext uri="{FF2B5EF4-FFF2-40B4-BE49-F238E27FC236}">
                  <a16:creationId xmlns:a16="http://schemas.microsoft.com/office/drawing/2014/main" id="{3D6A6F39-2E71-B2BC-0839-74400B36A119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4" name="Rectangle 773">
              <a:hlinkClick r:id="rId283" action="ppaction://hlinksldjump"/>
              <a:extLst>
                <a:ext uri="{FF2B5EF4-FFF2-40B4-BE49-F238E27FC236}">
                  <a16:creationId xmlns:a16="http://schemas.microsoft.com/office/drawing/2014/main" id="{BFA2E2A7-BF58-C67C-7C3D-9A9D91C5481B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5" name="Rectangle 774">
              <a:hlinkClick r:id="rId284" action="ppaction://hlinksldjump"/>
              <a:extLst>
                <a:ext uri="{FF2B5EF4-FFF2-40B4-BE49-F238E27FC236}">
                  <a16:creationId xmlns:a16="http://schemas.microsoft.com/office/drawing/2014/main" id="{C7209A26-2A31-B7C4-5FF9-AE301DB168F8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6" name="Rectangle 775">
              <a:hlinkClick r:id="rId285" action="ppaction://hlinksldjump"/>
              <a:extLst>
                <a:ext uri="{FF2B5EF4-FFF2-40B4-BE49-F238E27FC236}">
                  <a16:creationId xmlns:a16="http://schemas.microsoft.com/office/drawing/2014/main" id="{2EA22F95-82F8-7E75-1476-4D6B69AB265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7" name="Rectangle 776">
              <a:hlinkClick r:id="rId286" action="ppaction://hlinksldjump"/>
              <a:extLst>
                <a:ext uri="{FF2B5EF4-FFF2-40B4-BE49-F238E27FC236}">
                  <a16:creationId xmlns:a16="http://schemas.microsoft.com/office/drawing/2014/main" id="{F9927637-77CE-0199-38B9-93DB2EFF384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8" name="Rectangle 777">
              <a:hlinkClick r:id="rId287" action="ppaction://hlinksldjump"/>
              <a:extLst>
                <a:ext uri="{FF2B5EF4-FFF2-40B4-BE49-F238E27FC236}">
                  <a16:creationId xmlns:a16="http://schemas.microsoft.com/office/drawing/2014/main" id="{A2781677-B710-AF3A-A0A3-026C8D26979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9" name="Rectangle 778">
              <a:hlinkClick r:id="rId288" action="ppaction://hlinksldjump"/>
              <a:extLst>
                <a:ext uri="{FF2B5EF4-FFF2-40B4-BE49-F238E27FC236}">
                  <a16:creationId xmlns:a16="http://schemas.microsoft.com/office/drawing/2014/main" id="{93D6A992-F8EB-A580-198A-B287FCC0423C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80" name="Rectangle 779">
              <a:hlinkClick r:id="rId289" action="ppaction://hlinksldjump"/>
              <a:extLst>
                <a:ext uri="{FF2B5EF4-FFF2-40B4-BE49-F238E27FC236}">
                  <a16:creationId xmlns:a16="http://schemas.microsoft.com/office/drawing/2014/main" id="{8C195B67-4B29-6381-B7E9-CE74540E96E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81" name="Rectangle 780">
              <a:hlinkClick r:id="rId290" action="ppaction://hlinksldjump"/>
              <a:extLst>
                <a:ext uri="{FF2B5EF4-FFF2-40B4-BE49-F238E27FC236}">
                  <a16:creationId xmlns:a16="http://schemas.microsoft.com/office/drawing/2014/main" id="{632827C4-8E6C-970A-3E94-512D562B02E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82" name="Rectangle 781">
              <a:hlinkClick r:id="rId291" action="ppaction://hlinksldjump"/>
              <a:extLst>
                <a:ext uri="{FF2B5EF4-FFF2-40B4-BE49-F238E27FC236}">
                  <a16:creationId xmlns:a16="http://schemas.microsoft.com/office/drawing/2014/main" id="{E5116E5D-3E84-C46C-3BBA-B3E99E4AEDBB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83" name="Rectangle 782">
              <a:hlinkClick r:id="rId292" action="ppaction://hlinksldjump"/>
              <a:extLst>
                <a:ext uri="{FF2B5EF4-FFF2-40B4-BE49-F238E27FC236}">
                  <a16:creationId xmlns:a16="http://schemas.microsoft.com/office/drawing/2014/main" id="{B7DAA6FF-F9DF-2223-6BA6-6FC297F7D68C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84" name="Rectangle 783">
              <a:hlinkClick r:id="rId293" action="ppaction://hlinksldjump"/>
              <a:extLst>
                <a:ext uri="{FF2B5EF4-FFF2-40B4-BE49-F238E27FC236}">
                  <a16:creationId xmlns:a16="http://schemas.microsoft.com/office/drawing/2014/main" id="{236D28F0-BCAC-FC95-CB8D-CF528F7F073C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85" name="Rectangle 784">
              <a:hlinkClick r:id="rId294" action="ppaction://hlinksldjump"/>
              <a:extLst>
                <a:ext uri="{FF2B5EF4-FFF2-40B4-BE49-F238E27FC236}">
                  <a16:creationId xmlns:a16="http://schemas.microsoft.com/office/drawing/2014/main" id="{65A19D59-9067-596F-695E-3565A01EEC7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86" name="Rectangle 785">
              <a:hlinkClick r:id="rId295" action="ppaction://hlinksldjump"/>
              <a:extLst>
                <a:ext uri="{FF2B5EF4-FFF2-40B4-BE49-F238E27FC236}">
                  <a16:creationId xmlns:a16="http://schemas.microsoft.com/office/drawing/2014/main" id="{53C0D086-4F4D-C9B0-6CD7-AC05A492EFA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87" name="Rectangle 786">
              <a:hlinkClick r:id="rId296" action="ppaction://hlinksldjump"/>
              <a:extLst>
                <a:ext uri="{FF2B5EF4-FFF2-40B4-BE49-F238E27FC236}">
                  <a16:creationId xmlns:a16="http://schemas.microsoft.com/office/drawing/2014/main" id="{A033C24A-6D41-0E35-496B-5EA4F2E05C1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88" name="Rectangle 787">
              <a:hlinkClick r:id="rId297" action="ppaction://hlinksldjump"/>
              <a:extLst>
                <a:ext uri="{FF2B5EF4-FFF2-40B4-BE49-F238E27FC236}">
                  <a16:creationId xmlns:a16="http://schemas.microsoft.com/office/drawing/2014/main" id="{66F7705D-E888-82BB-7B37-D6E78E8E030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89" name="Rectangle 788">
              <a:hlinkClick r:id="rId298" action="ppaction://hlinksldjump"/>
              <a:extLst>
                <a:ext uri="{FF2B5EF4-FFF2-40B4-BE49-F238E27FC236}">
                  <a16:creationId xmlns:a16="http://schemas.microsoft.com/office/drawing/2014/main" id="{F07F7353-4433-EC83-3944-FB4D5547A4D7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90" name="Rectangle 789">
              <a:hlinkClick r:id="rId299" action="ppaction://hlinksldjump"/>
              <a:extLst>
                <a:ext uri="{FF2B5EF4-FFF2-40B4-BE49-F238E27FC236}">
                  <a16:creationId xmlns:a16="http://schemas.microsoft.com/office/drawing/2014/main" id="{73701A67-6221-1935-D44C-D272EC0E2536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91" name="Rectangle 790">
              <a:hlinkClick r:id="rId300" action="ppaction://hlinksldjump"/>
              <a:extLst>
                <a:ext uri="{FF2B5EF4-FFF2-40B4-BE49-F238E27FC236}">
                  <a16:creationId xmlns:a16="http://schemas.microsoft.com/office/drawing/2014/main" id="{195E4358-1409-A754-D80D-320EF92A883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92" name="Rectangle 791">
              <a:hlinkClick r:id="rId301" action="ppaction://hlinksldjump"/>
              <a:extLst>
                <a:ext uri="{FF2B5EF4-FFF2-40B4-BE49-F238E27FC236}">
                  <a16:creationId xmlns:a16="http://schemas.microsoft.com/office/drawing/2014/main" id="{7F44E4D9-EEA4-F510-6D9F-761F911F62B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93" name="Rectangle 792">
              <a:hlinkClick r:id="rId302" action="ppaction://hlinksldjump"/>
              <a:extLst>
                <a:ext uri="{FF2B5EF4-FFF2-40B4-BE49-F238E27FC236}">
                  <a16:creationId xmlns:a16="http://schemas.microsoft.com/office/drawing/2014/main" id="{6CF80F87-B1E4-03D6-AF4E-659E9AE3D08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94" name="Rectangle 793">
              <a:hlinkClick r:id="rId303" action="ppaction://hlinksldjump"/>
              <a:extLst>
                <a:ext uri="{FF2B5EF4-FFF2-40B4-BE49-F238E27FC236}">
                  <a16:creationId xmlns:a16="http://schemas.microsoft.com/office/drawing/2014/main" id="{60D5A117-E2CA-EC51-3D49-7E5BF20B05AC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95" name="Rectangle 794">
              <a:hlinkClick r:id="rId304" action="ppaction://hlinksldjump"/>
              <a:extLst>
                <a:ext uri="{FF2B5EF4-FFF2-40B4-BE49-F238E27FC236}">
                  <a16:creationId xmlns:a16="http://schemas.microsoft.com/office/drawing/2014/main" id="{BDAECD66-995C-2B46-A06F-8944BAFCD8D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96" name="Rectangle 795">
              <a:hlinkClick r:id="rId305" action="ppaction://hlinksldjump"/>
              <a:extLst>
                <a:ext uri="{FF2B5EF4-FFF2-40B4-BE49-F238E27FC236}">
                  <a16:creationId xmlns:a16="http://schemas.microsoft.com/office/drawing/2014/main" id="{7F984B17-E7F4-6492-3FB8-DD7215FF817A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97" name="Rectangle 796">
              <a:hlinkClick r:id="rId306" action="ppaction://hlinksldjump"/>
              <a:extLst>
                <a:ext uri="{FF2B5EF4-FFF2-40B4-BE49-F238E27FC236}">
                  <a16:creationId xmlns:a16="http://schemas.microsoft.com/office/drawing/2014/main" id="{5DAE93D0-5164-1EDA-E560-83AA615AB10A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D6A38478-FD2E-95F0-9AAC-ECC39C49BC0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1290BB48-E3DC-323C-071D-508AB72F677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B623AB8E-9864-12E3-1B9D-F91DE865771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51CAD585-4907-077E-68D2-CB53355E391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7C960BD9-3382-0075-A575-2E8884B68BAB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F56F7BB9-6711-051E-D0A5-8BCE6BDD419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DC2460CD-777F-4E07-4781-BEC0758ABC0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B760999F-84AD-6A62-4BAE-686AF8083A99}"/>
              </a:ext>
            </a:extLst>
          </p:cNvPr>
          <p:cNvGrpSpPr/>
          <p:nvPr userDrawn="1"/>
        </p:nvGrpSpPr>
        <p:grpSpPr>
          <a:xfrm>
            <a:off x="1996152" y="4602060"/>
            <a:ext cx="1129960" cy="887082"/>
            <a:chOff x="3360210" y="369282"/>
            <a:chExt cx="1129960" cy="887082"/>
          </a:xfrm>
        </p:grpSpPr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16D3C38E-5C98-F6E0-FA44-BE518A8F808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1E2562F6-0DEB-8112-6442-484ADC2697E0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2746CEE0-86A1-F49A-98ED-4574007D66F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9" name="Rectangle 808">
              <a:hlinkClick r:id="rId307" action="ppaction://hlinksldjump"/>
              <a:extLst>
                <a:ext uri="{FF2B5EF4-FFF2-40B4-BE49-F238E27FC236}">
                  <a16:creationId xmlns:a16="http://schemas.microsoft.com/office/drawing/2014/main" id="{4E6AC6DC-CE98-BD1B-837B-F93C66118E8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0" name="Rectangle 809">
              <a:hlinkClick r:id="rId308" action="ppaction://hlinksldjump"/>
              <a:extLst>
                <a:ext uri="{FF2B5EF4-FFF2-40B4-BE49-F238E27FC236}">
                  <a16:creationId xmlns:a16="http://schemas.microsoft.com/office/drawing/2014/main" id="{980F0A51-CF48-586D-82D1-EE3F111C63D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11" name="Rectangle 810">
              <a:hlinkClick r:id="rId309" action="ppaction://hlinksldjump"/>
              <a:extLst>
                <a:ext uri="{FF2B5EF4-FFF2-40B4-BE49-F238E27FC236}">
                  <a16:creationId xmlns:a16="http://schemas.microsoft.com/office/drawing/2014/main" id="{3662B4D6-2A00-A340-DD74-1B74206EC92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12" name="Rectangle 811">
              <a:hlinkClick r:id="rId310" action="ppaction://hlinksldjump"/>
              <a:extLst>
                <a:ext uri="{FF2B5EF4-FFF2-40B4-BE49-F238E27FC236}">
                  <a16:creationId xmlns:a16="http://schemas.microsoft.com/office/drawing/2014/main" id="{978C06C4-A750-514C-727A-E7543E34F8F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3" name="Rectangle 812">
              <a:hlinkClick r:id="rId311" action="ppaction://hlinksldjump"/>
              <a:extLst>
                <a:ext uri="{FF2B5EF4-FFF2-40B4-BE49-F238E27FC236}">
                  <a16:creationId xmlns:a16="http://schemas.microsoft.com/office/drawing/2014/main" id="{967E1FF5-E18B-BACA-FBD1-A6E699A71080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4" name="Rectangle 813">
              <a:hlinkClick r:id="rId312" action="ppaction://hlinksldjump"/>
              <a:extLst>
                <a:ext uri="{FF2B5EF4-FFF2-40B4-BE49-F238E27FC236}">
                  <a16:creationId xmlns:a16="http://schemas.microsoft.com/office/drawing/2014/main" id="{72D78C23-BB82-FF12-1150-B3877A21AAD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5" name="Rectangle 814">
              <a:hlinkClick r:id="rId313" action="ppaction://hlinksldjump"/>
              <a:extLst>
                <a:ext uri="{FF2B5EF4-FFF2-40B4-BE49-F238E27FC236}">
                  <a16:creationId xmlns:a16="http://schemas.microsoft.com/office/drawing/2014/main" id="{0FB09DE8-E1CC-4D48-727C-DA5F26B6AEF7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6" name="Rectangle 815">
              <a:hlinkClick r:id="rId314" action="ppaction://hlinksldjump"/>
              <a:extLst>
                <a:ext uri="{FF2B5EF4-FFF2-40B4-BE49-F238E27FC236}">
                  <a16:creationId xmlns:a16="http://schemas.microsoft.com/office/drawing/2014/main" id="{BEDA1989-6BF8-B2B1-A502-C9142C2A651A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7" name="Rectangle 816">
              <a:hlinkClick r:id="rId315" action="ppaction://hlinksldjump"/>
              <a:extLst>
                <a:ext uri="{FF2B5EF4-FFF2-40B4-BE49-F238E27FC236}">
                  <a16:creationId xmlns:a16="http://schemas.microsoft.com/office/drawing/2014/main" id="{1F35C13A-90CD-0E31-8C1B-30A97EFEA023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8" name="Rectangle 817">
              <a:hlinkClick r:id="rId316" action="ppaction://hlinksldjump"/>
              <a:extLst>
                <a:ext uri="{FF2B5EF4-FFF2-40B4-BE49-F238E27FC236}">
                  <a16:creationId xmlns:a16="http://schemas.microsoft.com/office/drawing/2014/main" id="{65F686F5-6851-5126-3D05-942C4869C6D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9" name="Rectangle 818">
              <a:hlinkClick r:id="rId317" action="ppaction://hlinksldjump"/>
              <a:extLst>
                <a:ext uri="{FF2B5EF4-FFF2-40B4-BE49-F238E27FC236}">
                  <a16:creationId xmlns:a16="http://schemas.microsoft.com/office/drawing/2014/main" id="{AB74B654-5D12-70AC-2DBA-3DF77062CB7A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0" name="Rectangle 819">
              <a:hlinkClick r:id="rId318" action="ppaction://hlinksldjump"/>
              <a:extLst>
                <a:ext uri="{FF2B5EF4-FFF2-40B4-BE49-F238E27FC236}">
                  <a16:creationId xmlns:a16="http://schemas.microsoft.com/office/drawing/2014/main" id="{F3BE5C51-45E1-B248-6D77-8B2821CE7D5B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1" name="Rectangle 820">
              <a:hlinkClick r:id="rId319" action="ppaction://hlinksldjump"/>
              <a:extLst>
                <a:ext uri="{FF2B5EF4-FFF2-40B4-BE49-F238E27FC236}">
                  <a16:creationId xmlns:a16="http://schemas.microsoft.com/office/drawing/2014/main" id="{17CF54EB-0FE6-B703-1940-10926FEA7B77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2" name="Rectangle 821">
              <a:hlinkClick r:id="rId320" action="ppaction://hlinksldjump"/>
              <a:extLst>
                <a:ext uri="{FF2B5EF4-FFF2-40B4-BE49-F238E27FC236}">
                  <a16:creationId xmlns:a16="http://schemas.microsoft.com/office/drawing/2014/main" id="{FDB9C73C-5BEE-2C09-56B7-B9D32D3A83B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3" name="Rectangle 822">
              <a:hlinkClick r:id="rId321" action="ppaction://hlinksldjump"/>
              <a:extLst>
                <a:ext uri="{FF2B5EF4-FFF2-40B4-BE49-F238E27FC236}">
                  <a16:creationId xmlns:a16="http://schemas.microsoft.com/office/drawing/2014/main" id="{15335811-BD44-9540-5322-64E04674F930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4" name="Rectangle 823">
              <a:hlinkClick r:id="rId322" action="ppaction://hlinksldjump"/>
              <a:extLst>
                <a:ext uri="{FF2B5EF4-FFF2-40B4-BE49-F238E27FC236}">
                  <a16:creationId xmlns:a16="http://schemas.microsoft.com/office/drawing/2014/main" id="{E427835A-8274-10A7-E2D8-4718D9B739F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25" name="Rectangle 824">
              <a:hlinkClick r:id="rId323" action="ppaction://hlinksldjump"/>
              <a:extLst>
                <a:ext uri="{FF2B5EF4-FFF2-40B4-BE49-F238E27FC236}">
                  <a16:creationId xmlns:a16="http://schemas.microsoft.com/office/drawing/2014/main" id="{979C66D9-6726-B634-A753-B99515B7A046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26" name="Rectangle 825">
              <a:hlinkClick r:id="rId324" action="ppaction://hlinksldjump"/>
              <a:extLst>
                <a:ext uri="{FF2B5EF4-FFF2-40B4-BE49-F238E27FC236}">
                  <a16:creationId xmlns:a16="http://schemas.microsoft.com/office/drawing/2014/main" id="{7BFBE241-1A8F-185E-3370-234D91936F5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27" name="Rectangle 826">
              <a:hlinkClick r:id="rId325" action="ppaction://hlinksldjump"/>
              <a:extLst>
                <a:ext uri="{FF2B5EF4-FFF2-40B4-BE49-F238E27FC236}">
                  <a16:creationId xmlns:a16="http://schemas.microsoft.com/office/drawing/2014/main" id="{1CA6051C-6129-503A-7856-54CBE0DD1AAE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28" name="Rectangle 827">
              <a:hlinkClick r:id="rId326" action="ppaction://hlinksldjump"/>
              <a:extLst>
                <a:ext uri="{FF2B5EF4-FFF2-40B4-BE49-F238E27FC236}">
                  <a16:creationId xmlns:a16="http://schemas.microsoft.com/office/drawing/2014/main" id="{111F20EC-EB29-E68F-AD91-528808C2EC46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29" name="Rectangle 828">
              <a:hlinkClick r:id="rId327" action="ppaction://hlinksldjump"/>
              <a:extLst>
                <a:ext uri="{FF2B5EF4-FFF2-40B4-BE49-F238E27FC236}">
                  <a16:creationId xmlns:a16="http://schemas.microsoft.com/office/drawing/2014/main" id="{808B9DF7-21B2-8D2E-66F3-0433766F836E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30" name="Rectangle 829">
              <a:hlinkClick r:id="rId328" action="ppaction://hlinksldjump"/>
              <a:extLst>
                <a:ext uri="{FF2B5EF4-FFF2-40B4-BE49-F238E27FC236}">
                  <a16:creationId xmlns:a16="http://schemas.microsoft.com/office/drawing/2014/main" id="{09A79B92-B6B9-8B56-C3FC-4850F42E492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31" name="Rectangle 830">
              <a:hlinkClick r:id="rId329" action="ppaction://hlinksldjump"/>
              <a:extLst>
                <a:ext uri="{FF2B5EF4-FFF2-40B4-BE49-F238E27FC236}">
                  <a16:creationId xmlns:a16="http://schemas.microsoft.com/office/drawing/2014/main" id="{5E222683-177B-2FDB-3312-4A613C493AD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32" name="Rectangle 831">
              <a:hlinkClick r:id="rId330" action="ppaction://hlinksldjump"/>
              <a:extLst>
                <a:ext uri="{FF2B5EF4-FFF2-40B4-BE49-F238E27FC236}">
                  <a16:creationId xmlns:a16="http://schemas.microsoft.com/office/drawing/2014/main" id="{EB46C8F2-28B6-E3F9-97ED-01273961BF3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33" name="Rectangle 832">
              <a:hlinkClick r:id="rId331" action="ppaction://hlinksldjump"/>
              <a:extLst>
                <a:ext uri="{FF2B5EF4-FFF2-40B4-BE49-F238E27FC236}">
                  <a16:creationId xmlns:a16="http://schemas.microsoft.com/office/drawing/2014/main" id="{91C04FE0-9DB6-09A0-0DC1-44BEBA2F46EC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34" name="Rectangle 833">
              <a:hlinkClick r:id="rId332" action="ppaction://hlinksldjump"/>
              <a:extLst>
                <a:ext uri="{FF2B5EF4-FFF2-40B4-BE49-F238E27FC236}">
                  <a16:creationId xmlns:a16="http://schemas.microsoft.com/office/drawing/2014/main" id="{7CEFCFF6-85DE-4C94-58CE-08E2DB679A90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35" name="Rectangle 834">
              <a:hlinkClick r:id="rId333" action="ppaction://hlinksldjump"/>
              <a:extLst>
                <a:ext uri="{FF2B5EF4-FFF2-40B4-BE49-F238E27FC236}">
                  <a16:creationId xmlns:a16="http://schemas.microsoft.com/office/drawing/2014/main" id="{7D7C14B7-BADA-3B02-9261-D2FDA742EFF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36" name="Rectangle 835">
              <a:hlinkClick r:id="rId334" action="ppaction://hlinksldjump"/>
              <a:extLst>
                <a:ext uri="{FF2B5EF4-FFF2-40B4-BE49-F238E27FC236}">
                  <a16:creationId xmlns:a16="http://schemas.microsoft.com/office/drawing/2014/main" id="{3C60843B-7C73-966E-A949-CF1BE85FCAC7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37" name="Rectangle 836">
              <a:hlinkClick r:id="rId335" action="ppaction://hlinksldjump"/>
              <a:extLst>
                <a:ext uri="{FF2B5EF4-FFF2-40B4-BE49-F238E27FC236}">
                  <a16:creationId xmlns:a16="http://schemas.microsoft.com/office/drawing/2014/main" id="{43768915-1507-6E9B-9718-302ED720DF8F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38" name="Rectangle 837">
              <a:hlinkClick r:id="rId336" action="ppaction://hlinksldjump"/>
              <a:extLst>
                <a:ext uri="{FF2B5EF4-FFF2-40B4-BE49-F238E27FC236}">
                  <a16:creationId xmlns:a16="http://schemas.microsoft.com/office/drawing/2014/main" id="{16D7995B-5689-1FE6-2BAE-0102C224EC7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3339F16C-F914-D0A0-A5A9-F7DC9767CF0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E65018B3-5213-F677-AA89-1225C41B3050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16C37BC8-8120-93F5-FB3F-D7A8CEB35E2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C025709C-0D1F-C057-3396-736B7BE5D8B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E1823314-0AA2-0735-D241-069A2583011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3B6113C6-881B-154F-E169-0C2495DA1FB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09A7B32C-5A89-8B36-A4AB-5E6C9F45FCE4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0994779D-54F8-25A5-D368-2FBA82927FE5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C1CC75AE-87EA-82B5-5C98-1D02A1A0053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48" name="Group 847">
            <a:extLst>
              <a:ext uri="{FF2B5EF4-FFF2-40B4-BE49-F238E27FC236}">
                <a16:creationId xmlns:a16="http://schemas.microsoft.com/office/drawing/2014/main" id="{67123131-7B62-022A-AE25-4C60A0A1E5E9}"/>
              </a:ext>
            </a:extLst>
          </p:cNvPr>
          <p:cNvGrpSpPr/>
          <p:nvPr userDrawn="1"/>
        </p:nvGrpSpPr>
        <p:grpSpPr>
          <a:xfrm>
            <a:off x="3285875" y="4602060"/>
            <a:ext cx="1129960" cy="887082"/>
            <a:chOff x="3360210" y="369282"/>
            <a:chExt cx="1129960" cy="887082"/>
          </a:xfrm>
        </p:grpSpPr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AA99E8EC-4A29-4E4A-7C47-E147FE323D05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3FFBFEF6-85D0-F763-DDB2-9D737182C1BF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CF56DEA9-0BFF-C3DC-A717-45DF8F04E118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8B523489-C565-73FA-C78D-83784B7FE4E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53" name="Rectangle 852">
              <a:hlinkClick r:id="rId337" action="ppaction://hlinksldjump"/>
              <a:extLst>
                <a:ext uri="{FF2B5EF4-FFF2-40B4-BE49-F238E27FC236}">
                  <a16:creationId xmlns:a16="http://schemas.microsoft.com/office/drawing/2014/main" id="{9779CC2B-0216-F19F-F773-A15BD5C5FDF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4" name="Rectangle 853">
              <a:hlinkClick r:id="rId338" action="ppaction://hlinksldjump"/>
              <a:extLst>
                <a:ext uri="{FF2B5EF4-FFF2-40B4-BE49-F238E27FC236}">
                  <a16:creationId xmlns:a16="http://schemas.microsoft.com/office/drawing/2014/main" id="{817BF5FE-12F9-5E09-6480-279F0409059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5" name="Rectangle 854">
              <a:hlinkClick r:id="rId339" action="ppaction://hlinksldjump"/>
              <a:extLst>
                <a:ext uri="{FF2B5EF4-FFF2-40B4-BE49-F238E27FC236}">
                  <a16:creationId xmlns:a16="http://schemas.microsoft.com/office/drawing/2014/main" id="{DD3A4AAE-FAA8-7097-8E92-2FE042B411E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56" name="Rectangle 855">
              <a:hlinkClick r:id="rId340" action="ppaction://hlinksldjump"/>
              <a:extLst>
                <a:ext uri="{FF2B5EF4-FFF2-40B4-BE49-F238E27FC236}">
                  <a16:creationId xmlns:a16="http://schemas.microsoft.com/office/drawing/2014/main" id="{64732476-8B01-9E22-D2A3-C82B4CF62F2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57" name="Rectangle 856">
              <a:hlinkClick r:id="rId341" action="ppaction://hlinksldjump"/>
              <a:extLst>
                <a:ext uri="{FF2B5EF4-FFF2-40B4-BE49-F238E27FC236}">
                  <a16:creationId xmlns:a16="http://schemas.microsoft.com/office/drawing/2014/main" id="{E1590BEC-B676-B44F-D09A-7AE00155FCA2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58" name="Rectangle 857">
              <a:hlinkClick r:id="rId342" action="ppaction://hlinksldjump"/>
              <a:extLst>
                <a:ext uri="{FF2B5EF4-FFF2-40B4-BE49-F238E27FC236}">
                  <a16:creationId xmlns:a16="http://schemas.microsoft.com/office/drawing/2014/main" id="{597A00F8-4C86-6164-FAD4-95163042C53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59" name="Rectangle 858">
              <a:hlinkClick r:id="rId343" action="ppaction://hlinksldjump"/>
              <a:extLst>
                <a:ext uri="{FF2B5EF4-FFF2-40B4-BE49-F238E27FC236}">
                  <a16:creationId xmlns:a16="http://schemas.microsoft.com/office/drawing/2014/main" id="{CD4EB4A6-6AA6-56F4-06D9-7AAB5D5F9521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60" name="Rectangle 859">
              <a:hlinkClick r:id="rId344" action="ppaction://hlinksldjump"/>
              <a:extLst>
                <a:ext uri="{FF2B5EF4-FFF2-40B4-BE49-F238E27FC236}">
                  <a16:creationId xmlns:a16="http://schemas.microsoft.com/office/drawing/2014/main" id="{D96CC0D7-84BF-0D9F-37D8-CD7E6938C0A4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1" name="Rectangle 860">
              <a:hlinkClick r:id="rId345" action="ppaction://hlinksldjump"/>
              <a:extLst>
                <a:ext uri="{FF2B5EF4-FFF2-40B4-BE49-F238E27FC236}">
                  <a16:creationId xmlns:a16="http://schemas.microsoft.com/office/drawing/2014/main" id="{372995CA-01D1-BB49-0286-35AC64DB8FB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62" name="Rectangle 861">
              <a:hlinkClick r:id="rId346" action="ppaction://hlinksldjump"/>
              <a:extLst>
                <a:ext uri="{FF2B5EF4-FFF2-40B4-BE49-F238E27FC236}">
                  <a16:creationId xmlns:a16="http://schemas.microsoft.com/office/drawing/2014/main" id="{FC3335E2-28F1-E587-3B96-F083A526FF5B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63" name="Rectangle 862">
              <a:hlinkClick r:id="rId347" action="ppaction://hlinksldjump"/>
              <a:extLst>
                <a:ext uri="{FF2B5EF4-FFF2-40B4-BE49-F238E27FC236}">
                  <a16:creationId xmlns:a16="http://schemas.microsoft.com/office/drawing/2014/main" id="{D21F5E84-9D87-A181-92AE-02C39F529A04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4" name="Rectangle 863">
              <a:hlinkClick r:id="rId348" action="ppaction://hlinksldjump"/>
              <a:extLst>
                <a:ext uri="{FF2B5EF4-FFF2-40B4-BE49-F238E27FC236}">
                  <a16:creationId xmlns:a16="http://schemas.microsoft.com/office/drawing/2014/main" id="{6BFAC011-2B6B-CF64-4B88-363BC6B3EC1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5" name="Rectangle 864">
              <a:hlinkClick r:id="rId349" action="ppaction://hlinksldjump"/>
              <a:extLst>
                <a:ext uri="{FF2B5EF4-FFF2-40B4-BE49-F238E27FC236}">
                  <a16:creationId xmlns:a16="http://schemas.microsoft.com/office/drawing/2014/main" id="{C50180CA-78E8-31C8-527F-F8468607A13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6" name="Rectangle 865">
              <a:hlinkClick r:id="rId350" action="ppaction://hlinksldjump"/>
              <a:extLst>
                <a:ext uri="{FF2B5EF4-FFF2-40B4-BE49-F238E27FC236}">
                  <a16:creationId xmlns:a16="http://schemas.microsoft.com/office/drawing/2014/main" id="{0D2DC969-C1A8-7E98-1491-B139D10C601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7" name="Rectangle 866">
              <a:hlinkClick r:id="rId351" action="ppaction://hlinksldjump"/>
              <a:extLst>
                <a:ext uri="{FF2B5EF4-FFF2-40B4-BE49-F238E27FC236}">
                  <a16:creationId xmlns:a16="http://schemas.microsoft.com/office/drawing/2014/main" id="{C9C3C2E8-2710-F5F0-A689-AFCAF863655B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8" name="Rectangle 867">
              <a:hlinkClick r:id="rId352" action="ppaction://hlinksldjump"/>
              <a:extLst>
                <a:ext uri="{FF2B5EF4-FFF2-40B4-BE49-F238E27FC236}">
                  <a16:creationId xmlns:a16="http://schemas.microsoft.com/office/drawing/2014/main" id="{DDAD206E-BEB5-34E0-4A73-D920F35E66A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9" name="Rectangle 868">
              <a:hlinkClick r:id="rId353" action="ppaction://hlinksldjump"/>
              <a:extLst>
                <a:ext uri="{FF2B5EF4-FFF2-40B4-BE49-F238E27FC236}">
                  <a16:creationId xmlns:a16="http://schemas.microsoft.com/office/drawing/2014/main" id="{99503B21-BAFB-E434-6298-E024BDDC52AA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0" name="Rectangle 869">
              <a:hlinkClick r:id="rId354" action="ppaction://hlinksldjump"/>
              <a:extLst>
                <a:ext uri="{FF2B5EF4-FFF2-40B4-BE49-F238E27FC236}">
                  <a16:creationId xmlns:a16="http://schemas.microsoft.com/office/drawing/2014/main" id="{C93B0373-813D-19AD-5121-45BB43AFCFF0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1" name="Rectangle 870">
              <a:hlinkClick r:id="rId355" action="ppaction://hlinksldjump"/>
              <a:extLst>
                <a:ext uri="{FF2B5EF4-FFF2-40B4-BE49-F238E27FC236}">
                  <a16:creationId xmlns:a16="http://schemas.microsoft.com/office/drawing/2014/main" id="{31D81FD2-9147-D171-60EE-A7C596B2FA6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2" name="Rectangle 871">
              <a:hlinkClick r:id="rId356" action="ppaction://hlinksldjump"/>
              <a:extLst>
                <a:ext uri="{FF2B5EF4-FFF2-40B4-BE49-F238E27FC236}">
                  <a16:creationId xmlns:a16="http://schemas.microsoft.com/office/drawing/2014/main" id="{71ADC324-B79C-F7CE-66EB-3D3247DC5A0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3" name="Rectangle 872">
              <a:hlinkClick r:id="rId357" action="ppaction://hlinksldjump"/>
              <a:extLst>
                <a:ext uri="{FF2B5EF4-FFF2-40B4-BE49-F238E27FC236}">
                  <a16:creationId xmlns:a16="http://schemas.microsoft.com/office/drawing/2014/main" id="{FF1604C4-4E56-D437-7AE0-B07F6E8AE4AD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74" name="Rectangle 873">
              <a:hlinkClick r:id="rId358" action="ppaction://hlinksldjump"/>
              <a:extLst>
                <a:ext uri="{FF2B5EF4-FFF2-40B4-BE49-F238E27FC236}">
                  <a16:creationId xmlns:a16="http://schemas.microsoft.com/office/drawing/2014/main" id="{0E8F0D78-CE67-4135-6812-283FB67AD218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75" name="Rectangle 874">
              <a:hlinkClick r:id="rId359" action="ppaction://hlinksldjump"/>
              <a:extLst>
                <a:ext uri="{FF2B5EF4-FFF2-40B4-BE49-F238E27FC236}">
                  <a16:creationId xmlns:a16="http://schemas.microsoft.com/office/drawing/2014/main" id="{C9B77B97-2754-4BBD-7235-460FC8D19DDF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76" name="Rectangle 875">
              <a:hlinkClick r:id="rId360" action="ppaction://hlinksldjump"/>
              <a:extLst>
                <a:ext uri="{FF2B5EF4-FFF2-40B4-BE49-F238E27FC236}">
                  <a16:creationId xmlns:a16="http://schemas.microsoft.com/office/drawing/2014/main" id="{505DADCC-F395-639F-5F32-9C11463D5E98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77" name="Rectangle 876">
              <a:hlinkClick r:id="rId361" action="ppaction://hlinksldjump"/>
              <a:extLst>
                <a:ext uri="{FF2B5EF4-FFF2-40B4-BE49-F238E27FC236}">
                  <a16:creationId xmlns:a16="http://schemas.microsoft.com/office/drawing/2014/main" id="{F56D2786-5F13-6B0F-FEFA-77AED81858D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78" name="Rectangle 877">
              <a:hlinkClick r:id="rId362" action="ppaction://hlinksldjump"/>
              <a:extLst>
                <a:ext uri="{FF2B5EF4-FFF2-40B4-BE49-F238E27FC236}">
                  <a16:creationId xmlns:a16="http://schemas.microsoft.com/office/drawing/2014/main" id="{2F639F25-D50F-12DF-DD55-CEB78858D806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79" name="Rectangle 878">
              <a:hlinkClick r:id="rId363" action="ppaction://hlinksldjump"/>
              <a:extLst>
                <a:ext uri="{FF2B5EF4-FFF2-40B4-BE49-F238E27FC236}">
                  <a16:creationId xmlns:a16="http://schemas.microsoft.com/office/drawing/2014/main" id="{1B4BB0B4-D649-6A9D-CD87-24B8FBEF7744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80" name="Rectangle 879">
              <a:hlinkClick r:id="rId364" action="ppaction://hlinksldjump"/>
              <a:extLst>
                <a:ext uri="{FF2B5EF4-FFF2-40B4-BE49-F238E27FC236}">
                  <a16:creationId xmlns:a16="http://schemas.microsoft.com/office/drawing/2014/main" id="{BD25687C-1202-5CBB-2B92-C3E757DE588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81" name="Rectangle 880">
              <a:hlinkClick r:id="rId365" action="ppaction://hlinksldjump"/>
              <a:extLst>
                <a:ext uri="{FF2B5EF4-FFF2-40B4-BE49-F238E27FC236}">
                  <a16:creationId xmlns:a16="http://schemas.microsoft.com/office/drawing/2014/main" id="{AE5458AB-E838-01D7-6434-CF9C81FDF632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82" name="Rectangle 881">
              <a:hlinkClick r:id="rId366" action="ppaction://hlinksldjump"/>
              <a:extLst>
                <a:ext uri="{FF2B5EF4-FFF2-40B4-BE49-F238E27FC236}">
                  <a16:creationId xmlns:a16="http://schemas.microsoft.com/office/drawing/2014/main" id="{014FBACF-ACF7-2C23-E748-1B148BB04B2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83" name="Rectangle 882">
              <a:hlinkClick r:id="rId367" action="ppaction://hlinksldjump"/>
              <a:extLst>
                <a:ext uri="{FF2B5EF4-FFF2-40B4-BE49-F238E27FC236}">
                  <a16:creationId xmlns:a16="http://schemas.microsoft.com/office/drawing/2014/main" id="{21878822-3DFC-C51C-F35A-4A46AF9B565E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884" name="Rectangle 883">
              <a:extLst>
                <a:ext uri="{FF2B5EF4-FFF2-40B4-BE49-F238E27FC236}">
                  <a16:creationId xmlns:a16="http://schemas.microsoft.com/office/drawing/2014/main" id="{14A39403-9534-1263-A4A4-087BA6FA158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85" name="Rectangle 884">
              <a:extLst>
                <a:ext uri="{FF2B5EF4-FFF2-40B4-BE49-F238E27FC236}">
                  <a16:creationId xmlns:a16="http://schemas.microsoft.com/office/drawing/2014/main" id="{9BB9BE51-3760-F201-AB04-51AF1E7F372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DE103054-3FF8-90BE-2757-875106DACF35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40B0FB4D-E357-F4FD-B95F-A7800702AB51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1B2A5402-622A-5071-E85F-93F2489F872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4A938090-34A7-92EC-02BB-B2E38B21662F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77FF6F64-1331-5A89-8393-3598F5CEE2B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8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9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70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1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2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3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4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5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6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7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8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9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80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8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9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70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1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2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3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4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5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6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7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8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9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9BE683E1-C459-9882-F05C-79AD43C3712D}"/>
              </a:ext>
            </a:extLst>
          </p:cNvPr>
          <p:cNvSpPr/>
          <p:nvPr userDrawn="1"/>
        </p:nvSpPr>
        <p:spPr>
          <a:xfrm>
            <a:off x="3285875" y="682451"/>
            <a:ext cx="1137007" cy="1033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1999704"/>
            <a:ext cx="1137007" cy="1042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4610C0-26CA-1827-CA66-DD5C3A2A5A9C}"/>
              </a:ext>
            </a:extLst>
          </p:cNvPr>
          <p:cNvSpPr/>
          <p:nvPr userDrawn="1"/>
        </p:nvSpPr>
        <p:spPr>
          <a:xfrm>
            <a:off x="1996152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A73526-3FC2-B5BA-7220-3C2A164B0221}"/>
              </a:ext>
            </a:extLst>
          </p:cNvPr>
          <p:cNvSpPr/>
          <p:nvPr userDrawn="1"/>
        </p:nvSpPr>
        <p:spPr>
          <a:xfrm>
            <a:off x="3285875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022641-A76D-402F-8086-2AE8B2D29E57}"/>
              </a:ext>
            </a:extLst>
          </p:cNvPr>
          <p:cNvSpPr/>
          <p:nvPr userDrawn="1"/>
        </p:nvSpPr>
        <p:spPr>
          <a:xfrm>
            <a:off x="1996152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65DF8E-57CF-DBB1-E3C7-9E47488CC874}"/>
              </a:ext>
            </a:extLst>
          </p:cNvPr>
          <p:cNvSpPr/>
          <p:nvPr userDrawn="1"/>
        </p:nvSpPr>
        <p:spPr>
          <a:xfrm>
            <a:off x="3285875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0B4803-7709-3660-94F5-DDCC9EC9B5C5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35E264-31B2-7EB5-7013-9E9E2784F7E0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7E559D-1C6A-2452-19FE-DA9157800C6D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88943-989C-A06E-402B-7159381532B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CE9BB9-4D3E-BC94-2112-0EC4A61A54A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D25731-6B39-4745-20F6-64084BE7877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3163B0-19C7-091D-C7DF-5996159C6789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DEA7E6-B441-1014-8FEB-94338B52377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5E41E9-361C-B679-182E-BE6F13DD5B19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5DD585-8439-ABC5-F948-F450ABB34E4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3FD0C1-5EE0-47E5-EF41-EAB6B1724C2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79BCBD-F13E-A61A-6178-17D477A86E8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9B6934-D32B-D1C2-16A0-D5F9A3CCF8D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6568E1-D777-5A96-5977-E73E6A33A26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52D487-0166-03DA-BE4A-68E3E8AC7BC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CEA4CA-C9D8-443A-1F64-3CAE7D40CA6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CAC543-6BCC-3630-85F3-0715572F9E84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80AD8F-C7A3-292C-F655-FA480306CDE4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EA13-203C-FE3B-12A4-CB1628FD46E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A7F194-0459-7ECC-A059-DCBA8426F38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BDF360-C497-7ADC-D4C6-E1653D2FEDB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0A20C50-CE18-10DC-62AD-29EDA0EB106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C117B6-766D-37B1-5283-1D84AE2FB0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112EF5-AE20-AE42-9842-D26F530EE6C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D4AD2E-A871-304F-B9C9-CCCFBCD752B0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4EC55-CED2-0EE2-FC6D-08AB6E58E2F5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C69632-AB18-3524-A201-AE869432C4D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035B9A-B292-6881-5CB7-F42CCBA0FFE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F140EC-1994-F216-FB6C-A985D61AADA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DB1F03-B844-6A98-1823-56778B8AF850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86048C-56E1-8143-C453-18AAF72C82A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BB7EED-980C-0A7C-1AA0-21E649B04A0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D791C6-042C-2810-DC30-1A26580C087C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675720-4490-1EF5-38F9-0B866A1AB43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DD5D1F-DA95-770E-4730-DFAB55D273B9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26864C-59F7-3EFE-1A1B-047C9E33038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E50F76-0DC3-EAE7-12C4-B00E553002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74428-F4F1-7D8E-20B8-CBCEF7062F6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9F18801-81D0-B07F-94EB-3F5E86ED27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EC7CB71-BE7F-2232-6230-3D2F26133AC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392CF4E-EDC6-7939-4AB3-15FEC17AE159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A7A3FE-F9C1-13BD-DAFB-E5B511913B5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076AD0-2F22-864D-BF92-31F696F2170F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2228A-F914-8D86-0012-16B802F321F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32165F-57C5-0F7B-FEC6-08E1CDB3563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C4B51D-B067-2A8F-9901-9348BADC79D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4102D5-3793-591A-7D2E-8A221092E4A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442F46-C1C1-1A4E-9E09-A8A07FA9907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F8882B-B3F0-6747-BA54-35E70888564F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FF42C-8881-63A8-D25E-F05852D51AE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D7E0B3-F1E2-BE22-874F-025246A2B93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603056-7541-3600-504B-73DC35119D5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0C0D0A-3582-EF2A-16A3-1AF55359EC4F}"/>
              </a:ext>
            </a:extLst>
          </p:cNvPr>
          <p:cNvSpPr/>
          <p:nvPr userDrawn="1"/>
        </p:nvSpPr>
        <p:spPr>
          <a:xfrm>
            <a:off x="33726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C7007A-F942-6E10-4D2C-322DFD52A81E}"/>
              </a:ext>
            </a:extLst>
          </p:cNvPr>
          <p:cNvSpPr/>
          <p:nvPr userDrawn="1"/>
        </p:nvSpPr>
        <p:spPr>
          <a:xfrm>
            <a:off x="35361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46259F-0CF5-AAC4-61B9-3BB25C567461}"/>
              </a:ext>
            </a:extLst>
          </p:cNvPr>
          <p:cNvSpPr/>
          <p:nvPr userDrawn="1"/>
        </p:nvSpPr>
        <p:spPr>
          <a:xfrm>
            <a:off x="36997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469CA5-630C-2451-D785-D3A6E395A2B6}"/>
              </a:ext>
            </a:extLst>
          </p:cNvPr>
          <p:cNvSpPr/>
          <p:nvPr userDrawn="1"/>
        </p:nvSpPr>
        <p:spPr>
          <a:xfrm>
            <a:off x="38632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E2BDA1-85C7-818E-ABC0-C8042850C12A}"/>
              </a:ext>
            </a:extLst>
          </p:cNvPr>
          <p:cNvSpPr/>
          <p:nvPr userDrawn="1"/>
        </p:nvSpPr>
        <p:spPr>
          <a:xfrm>
            <a:off x="40268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4DA251-2873-A1F6-4823-B652EE82C1EE}"/>
              </a:ext>
            </a:extLst>
          </p:cNvPr>
          <p:cNvSpPr/>
          <p:nvPr userDrawn="1"/>
        </p:nvSpPr>
        <p:spPr>
          <a:xfrm>
            <a:off x="41903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8CAC03-5836-90FD-875E-ABED7E2682F9}"/>
              </a:ext>
            </a:extLst>
          </p:cNvPr>
          <p:cNvSpPr/>
          <p:nvPr userDrawn="1"/>
        </p:nvSpPr>
        <p:spPr>
          <a:xfrm>
            <a:off x="43539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5D66A3-CA37-9177-EAF5-BB4A2D1811E7}"/>
              </a:ext>
            </a:extLst>
          </p:cNvPr>
          <p:cNvGrpSpPr/>
          <p:nvPr userDrawn="1"/>
        </p:nvGrpSpPr>
        <p:grpSpPr>
          <a:xfrm>
            <a:off x="3360210" y="369282"/>
            <a:ext cx="1129960" cy="885743"/>
            <a:chOff x="3360210" y="369282"/>
            <a:chExt cx="1129960" cy="88574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5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995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7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408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786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51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60210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92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995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408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786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51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60210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92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995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408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786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51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60210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92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995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408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786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51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60210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92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995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408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786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51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60210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0" name="Round Same Side Corner Rectangle 29">
            <a:hlinkClick r:id="rId36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37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38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6" name="Round Same Side Corner 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10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3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4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5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6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7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E90D1F-4FFA-068F-0852-7BA1FE2149D4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1"/>
            <a:chOff x="3360210" y="369282"/>
            <a:chExt cx="1129960" cy="88708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360210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52292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687995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385408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016786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18051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0E9AF-19C5-62AE-83D4-368BFCC55EC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B7E0C0-52EE-1E9F-942E-682F7EC1AA32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7B8C6-2191-9FE7-133D-09B7E9F6443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3C2835-28A3-F20A-A30C-CC3FBA3FE4AE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85B0-A814-9687-B178-8501BA684203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489023-59D0-AA73-AAE3-E3D302AA502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979E0B-90D9-8AC3-DAA0-ED53C3C3186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E7970B-E484-25BE-24F9-F07C0CD10AF9}"/>
              </a:ext>
            </a:extLst>
          </p:cNvPr>
          <p:cNvGrpSpPr/>
          <p:nvPr userDrawn="1"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7A1D01-3C1F-B826-BCEF-0457FAA3C96C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12B964-2FA6-BC77-3809-2C1AB429E150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58F707-9035-26C4-F70E-6F064ADBE209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6C0D6B-AE5A-A975-7D4C-A3ACC8F7881B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818D75D-7B1E-44E2-85E1-02E8CE4EF775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8951A4-4205-6B85-5F78-E7097FB064EE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CA2827-FAC2-02F6-346B-8A5120B55728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D8A8117-5DA9-287A-4FB7-D63E19C3600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20DAA2-2F07-1062-9D10-5988D8BE37E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F0E082-616C-171A-F15E-F29049E051A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713272-F72B-C9E6-F4CA-AE63CEF3A38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E7CDB3-88B4-6AF7-EFEF-675B3F04CD14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DEC83-44A3-CEE7-4829-2DEBA6D3291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40EB5-259F-B52D-8432-1CF3CB8C28D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673F8A-1066-F047-C109-D6213107E98A}"/>
              </a:ext>
            </a:extLst>
          </p:cNvPr>
          <p:cNvGrpSpPr/>
          <p:nvPr userDrawn="1"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2059A-8405-44F2-5818-6D5D679A5908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7D238F-77EC-D158-25BD-2103F968897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CD8559-0654-EA56-9B1C-3888D72AD56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C2BB92-CF93-BEC6-6666-E75FFB6223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6CC00D9-22DB-91E8-BB28-DC88BD68A75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DA654C-6E20-7EFC-A536-8FAE7C3EA4D4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0B8FEAE-FB72-63B4-7FCE-3C50BF0453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4282B0-23CC-7771-6C1F-123549CB990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A0D9DB-C8B8-C6A4-750C-0435A4B2DFA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B7B0F6-1165-C334-E4A1-A6F242FC2AE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A77697-E254-55B3-BC5B-8B929F810A68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786DA9-698D-474B-56DE-C545894EE20C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0E5F99-7699-F119-D6A7-416DE4D7662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02D010-F38B-0862-7C6C-BFE15A1586B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A37532-1464-4C2B-9336-C97E3636820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79EFAF8-B8B0-FCF3-41A8-FC511D8BD17D}"/>
              </a:ext>
            </a:extLst>
          </p:cNvPr>
          <p:cNvGrpSpPr/>
          <p:nvPr userDrawn="1"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92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995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408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78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51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6021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92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995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408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78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51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6021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92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995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408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78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51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6021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92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995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408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78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51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6021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F8E6BD-0E2F-C297-9604-D6666401F8E9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65451B-ABFD-6F15-9E71-8DE476780C04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280EF9F-AD7A-E85D-3F84-BD3671E6EED9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950EB5-2691-591D-6B50-DC702E25739D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792501F-64F2-C0AE-C1F2-580674C80299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2D0015-77B0-99B2-9661-6ADED929BB93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52292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ED29C7-3DC6-C512-A023-333AE2B82DD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5D1A09-5825-CC42-D368-67ABE092B4C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0ECCE7-2BB9-AFD2-0057-F9A451C0D9D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806E5-E142-88BA-2351-5C7ADEB883D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44CD10-88E1-9407-4A41-F69229DB8B1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A070FA-8EA0-3518-387B-5886488E7E60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7CFB57-AC85-1A8D-F2BD-1044F2EDD2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688" r:id="rId4"/>
    <p:sldLayoutId id="2147483687" r:id="rId5"/>
    <p:sldLayoutId id="2147483674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89" r:id="rId16"/>
    <p:sldLayoutId id="2147483700" r:id="rId17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132.xml"/><Relationship Id="rId26" Type="http://schemas.openxmlformats.org/officeDocument/2006/relationships/slide" Target="slide140.xml"/><Relationship Id="rId39" Type="http://schemas.openxmlformats.org/officeDocument/2006/relationships/slide" Target="slide153.xml"/><Relationship Id="rId21" Type="http://schemas.openxmlformats.org/officeDocument/2006/relationships/slide" Target="slide135.xml"/><Relationship Id="rId34" Type="http://schemas.openxmlformats.org/officeDocument/2006/relationships/slide" Target="slide148.xml"/><Relationship Id="rId42" Type="http://schemas.openxmlformats.org/officeDocument/2006/relationships/slide" Target="slide156.xml"/><Relationship Id="rId7" Type="http://schemas.openxmlformats.org/officeDocument/2006/relationships/slide" Target="slide129.xml"/><Relationship Id="rId2" Type="http://schemas.openxmlformats.org/officeDocument/2006/relationships/notesSlide" Target="../notesSlides/notesSlide7.xml"/><Relationship Id="rId16" Type="http://schemas.openxmlformats.org/officeDocument/2006/relationships/slide" Target="slide130.xml"/><Relationship Id="rId29" Type="http://schemas.openxmlformats.org/officeDocument/2006/relationships/slide" Target="slide14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138.xml"/><Relationship Id="rId32" Type="http://schemas.openxmlformats.org/officeDocument/2006/relationships/slide" Target="slide146.xml"/><Relationship Id="rId37" Type="http://schemas.openxmlformats.org/officeDocument/2006/relationships/slide" Target="slide151.xml"/><Relationship Id="rId40" Type="http://schemas.openxmlformats.org/officeDocument/2006/relationships/slide" Target="slide154.xml"/><Relationship Id="rId45" Type="http://schemas.openxmlformats.org/officeDocument/2006/relationships/slide" Target="slide159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137.xml"/><Relationship Id="rId28" Type="http://schemas.openxmlformats.org/officeDocument/2006/relationships/slide" Target="slide142.xml"/><Relationship Id="rId36" Type="http://schemas.openxmlformats.org/officeDocument/2006/relationships/slide" Target="slide150.xml"/><Relationship Id="rId10" Type="http://schemas.openxmlformats.org/officeDocument/2006/relationships/slide" Target="slide224.xml"/><Relationship Id="rId19" Type="http://schemas.openxmlformats.org/officeDocument/2006/relationships/slide" Target="slide133.xml"/><Relationship Id="rId31" Type="http://schemas.openxmlformats.org/officeDocument/2006/relationships/slide" Target="slide145.xml"/><Relationship Id="rId44" Type="http://schemas.openxmlformats.org/officeDocument/2006/relationships/slide" Target="slide158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136.xml"/><Relationship Id="rId27" Type="http://schemas.openxmlformats.org/officeDocument/2006/relationships/slide" Target="slide141.xml"/><Relationship Id="rId30" Type="http://schemas.openxmlformats.org/officeDocument/2006/relationships/slide" Target="slide144.xml"/><Relationship Id="rId35" Type="http://schemas.openxmlformats.org/officeDocument/2006/relationships/slide" Target="slide149.xml"/><Relationship Id="rId43" Type="http://schemas.openxmlformats.org/officeDocument/2006/relationships/slide" Target="slide157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131.xml"/><Relationship Id="rId25" Type="http://schemas.openxmlformats.org/officeDocument/2006/relationships/slide" Target="slide139.xml"/><Relationship Id="rId33" Type="http://schemas.openxmlformats.org/officeDocument/2006/relationships/slide" Target="slide147.xml"/><Relationship Id="rId38" Type="http://schemas.openxmlformats.org/officeDocument/2006/relationships/slide" Target="slide152.xml"/><Relationship Id="rId46" Type="http://schemas.openxmlformats.org/officeDocument/2006/relationships/slide" Target="slide160.xml"/><Relationship Id="rId20" Type="http://schemas.openxmlformats.org/officeDocument/2006/relationships/slide" Target="slide134.xml"/><Relationship Id="rId41" Type="http://schemas.openxmlformats.org/officeDocument/2006/relationships/slide" Target="slide1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164.xml"/><Relationship Id="rId26" Type="http://schemas.openxmlformats.org/officeDocument/2006/relationships/slide" Target="slide172.xml"/><Relationship Id="rId39" Type="http://schemas.openxmlformats.org/officeDocument/2006/relationships/slide" Target="slide185.xml"/><Relationship Id="rId21" Type="http://schemas.openxmlformats.org/officeDocument/2006/relationships/slide" Target="slide167.xml"/><Relationship Id="rId34" Type="http://schemas.openxmlformats.org/officeDocument/2006/relationships/slide" Target="slide180.xml"/><Relationship Id="rId42" Type="http://schemas.openxmlformats.org/officeDocument/2006/relationships/slide" Target="slide188.xml"/><Relationship Id="rId7" Type="http://schemas.openxmlformats.org/officeDocument/2006/relationships/slide" Target="slide129.xml"/><Relationship Id="rId2" Type="http://schemas.openxmlformats.org/officeDocument/2006/relationships/notesSlide" Target="../notesSlides/notesSlide8.xml"/><Relationship Id="rId16" Type="http://schemas.openxmlformats.org/officeDocument/2006/relationships/slide" Target="slide162.xml"/><Relationship Id="rId29" Type="http://schemas.openxmlformats.org/officeDocument/2006/relationships/slide" Target="slide17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170.xml"/><Relationship Id="rId32" Type="http://schemas.openxmlformats.org/officeDocument/2006/relationships/slide" Target="slide178.xml"/><Relationship Id="rId37" Type="http://schemas.openxmlformats.org/officeDocument/2006/relationships/slide" Target="slide183.xml"/><Relationship Id="rId40" Type="http://schemas.openxmlformats.org/officeDocument/2006/relationships/slide" Target="slide186.xml"/><Relationship Id="rId45" Type="http://schemas.openxmlformats.org/officeDocument/2006/relationships/slide" Target="slide191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169.xml"/><Relationship Id="rId28" Type="http://schemas.openxmlformats.org/officeDocument/2006/relationships/slide" Target="slide174.xml"/><Relationship Id="rId36" Type="http://schemas.openxmlformats.org/officeDocument/2006/relationships/slide" Target="slide182.xml"/><Relationship Id="rId10" Type="http://schemas.openxmlformats.org/officeDocument/2006/relationships/slide" Target="slide224.xml"/><Relationship Id="rId19" Type="http://schemas.openxmlformats.org/officeDocument/2006/relationships/slide" Target="slide165.xml"/><Relationship Id="rId31" Type="http://schemas.openxmlformats.org/officeDocument/2006/relationships/slide" Target="slide177.xml"/><Relationship Id="rId44" Type="http://schemas.openxmlformats.org/officeDocument/2006/relationships/slide" Target="slide190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168.xml"/><Relationship Id="rId27" Type="http://schemas.openxmlformats.org/officeDocument/2006/relationships/slide" Target="slide173.xml"/><Relationship Id="rId30" Type="http://schemas.openxmlformats.org/officeDocument/2006/relationships/slide" Target="slide176.xml"/><Relationship Id="rId35" Type="http://schemas.openxmlformats.org/officeDocument/2006/relationships/slide" Target="slide181.xml"/><Relationship Id="rId43" Type="http://schemas.openxmlformats.org/officeDocument/2006/relationships/slide" Target="slide189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163.xml"/><Relationship Id="rId25" Type="http://schemas.openxmlformats.org/officeDocument/2006/relationships/slide" Target="slide171.xml"/><Relationship Id="rId33" Type="http://schemas.openxmlformats.org/officeDocument/2006/relationships/slide" Target="slide179.xml"/><Relationship Id="rId38" Type="http://schemas.openxmlformats.org/officeDocument/2006/relationships/slide" Target="slide184.xml"/><Relationship Id="rId20" Type="http://schemas.openxmlformats.org/officeDocument/2006/relationships/slide" Target="slide166.xml"/><Relationship Id="rId41" Type="http://schemas.openxmlformats.org/officeDocument/2006/relationships/slide" Target="slide18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3" Type="http://schemas.openxmlformats.org/officeDocument/2006/relationships/slide" Target="slide350.xml"/><Relationship Id="rId18" Type="http://schemas.openxmlformats.org/officeDocument/2006/relationships/slide" Target="slide196.xml"/><Relationship Id="rId26" Type="http://schemas.openxmlformats.org/officeDocument/2006/relationships/slide" Target="slide204.xml"/><Relationship Id="rId39" Type="http://schemas.openxmlformats.org/officeDocument/2006/relationships/slide" Target="slide217.xml"/><Relationship Id="rId21" Type="http://schemas.openxmlformats.org/officeDocument/2006/relationships/slide" Target="slide199.xml"/><Relationship Id="rId34" Type="http://schemas.openxmlformats.org/officeDocument/2006/relationships/slide" Target="slide212.xml"/><Relationship Id="rId42" Type="http://schemas.openxmlformats.org/officeDocument/2006/relationships/slide" Target="slide220.xml"/><Relationship Id="rId7" Type="http://schemas.openxmlformats.org/officeDocument/2006/relationships/slide" Target="slide161.xml"/><Relationship Id="rId2" Type="http://schemas.openxmlformats.org/officeDocument/2006/relationships/slide" Target="slide4.xml"/><Relationship Id="rId16" Type="http://schemas.openxmlformats.org/officeDocument/2006/relationships/slide" Target="slide194.xml"/><Relationship Id="rId29" Type="http://schemas.openxmlformats.org/officeDocument/2006/relationships/slide" Target="slide20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9.xml"/><Relationship Id="rId11" Type="http://schemas.openxmlformats.org/officeDocument/2006/relationships/slide" Target="slide287.xml"/><Relationship Id="rId24" Type="http://schemas.openxmlformats.org/officeDocument/2006/relationships/slide" Target="slide202.xml"/><Relationship Id="rId32" Type="http://schemas.openxmlformats.org/officeDocument/2006/relationships/slide" Target="slide210.xml"/><Relationship Id="rId37" Type="http://schemas.openxmlformats.org/officeDocument/2006/relationships/slide" Target="slide215.xml"/><Relationship Id="rId40" Type="http://schemas.openxmlformats.org/officeDocument/2006/relationships/slide" Target="slide218.xml"/><Relationship Id="rId45" Type="http://schemas.openxmlformats.org/officeDocument/2006/relationships/slide" Target="slide223.xml"/><Relationship Id="rId5" Type="http://schemas.openxmlformats.org/officeDocument/2006/relationships/slide" Target="slide98.xml"/><Relationship Id="rId15" Type="http://schemas.openxmlformats.org/officeDocument/2006/relationships/slide" Target="slide193.xml"/><Relationship Id="rId23" Type="http://schemas.openxmlformats.org/officeDocument/2006/relationships/slide" Target="slide201.xml"/><Relationship Id="rId28" Type="http://schemas.openxmlformats.org/officeDocument/2006/relationships/slide" Target="slide206.xml"/><Relationship Id="rId36" Type="http://schemas.openxmlformats.org/officeDocument/2006/relationships/slide" Target="slide214.xml"/><Relationship Id="rId10" Type="http://schemas.openxmlformats.org/officeDocument/2006/relationships/slide" Target="slide256.xml"/><Relationship Id="rId19" Type="http://schemas.openxmlformats.org/officeDocument/2006/relationships/slide" Target="slide197.xml"/><Relationship Id="rId31" Type="http://schemas.openxmlformats.org/officeDocument/2006/relationships/slide" Target="slide209.xml"/><Relationship Id="rId44" Type="http://schemas.openxmlformats.org/officeDocument/2006/relationships/slide" Target="slide222.xml"/><Relationship Id="rId4" Type="http://schemas.openxmlformats.org/officeDocument/2006/relationships/slide" Target="slide66.xml"/><Relationship Id="rId9" Type="http://schemas.openxmlformats.org/officeDocument/2006/relationships/slide" Target="slide224.xml"/><Relationship Id="rId14" Type="http://schemas.openxmlformats.org/officeDocument/2006/relationships/slide" Target="slide3.xml"/><Relationship Id="rId22" Type="http://schemas.openxmlformats.org/officeDocument/2006/relationships/slide" Target="slide200.xml"/><Relationship Id="rId27" Type="http://schemas.openxmlformats.org/officeDocument/2006/relationships/slide" Target="slide205.xml"/><Relationship Id="rId30" Type="http://schemas.openxmlformats.org/officeDocument/2006/relationships/slide" Target="slide208.xml"/><Relationship Id="rId35" Type="http://schemas.openxmlformats.org/officeDocument/2006/relationships/slide" Target="slide213.xml"/><Relationship Id="rId43" Type="http://schemas.openxmlformats.org/officeDocument/2006/relationships/slide" Target="slide221.xml"/><Relationship Id="rId8" Type="http://schemas.openxmlformats.org/officeDocument/2006/relationships/slide" Target="slide192.xml"/><Relationship Id="rId3" Type="http://schemas.openxmlformats.org/officeDocument/2006/relationships/slide" Target="slide36.xml"/><Relationship Id="rId12" Type="http://schemas.openxmlformats.org/officeDocument/2006/relationships/slide" Target="slide319.xml"/><Relationship Id="rId17" Type="http://schemas.openxmlformats.org/officeDocument/2006/relationships/slide" Target="slide195.xml"/><Relationship Id="rId25" Type="http://schemas.openxmlformats.org/officeDocument/2006/relationships/slide" Target="slide203.xml"/><Relationship Id="rId33" Type="http://schemas.openxmlformats.org/officeDocument/2006/relationships/slide" Target="slide211.xml"/><Relationship Id="rId38" Type="http://schemas.openxmlformats.org/officeDocument/2006/relationships/slide" Target="slide216.xml"/><Relationship Id="rId20" Type="http://schemas.openxmlformats.org/officeDocument/2006/relationships/slide" Target="slide198.xml"/><Relationship Id="rId41" Type="http://schemas.openxmlformats.org/officeDocument/2006/relationships/slide" Target="slide219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227.xml"/><Relationship Id="rId26" Type="http://schemas.openxmlformats.org/officeDocument/2006/relationships/slide" Target="slide235.xml"/><Relationship Id="rId39" Type="http://schemas.openxmlformats.org/officeDocument/2006/relationships/slide" Target="slide248.xml"/><Relationship Id="rId21" Type="http://schemas.openxmlformats.org/officeDocument/2006/relationships/slide" Target="slide230.xml"/><Relationship Id="rId34" Type="http://schemas.openxmlformats.org/officeDocument/2006/relationships/slide" Target="slide243.xml"/><Relationship Id="rId42" Type="http://schemas.openxmlformats.org/officeDocument/2006/relationships/slide" Target="slide251.xml"/><Relationship Id="rId7" Type="http://schemas.openxmlformats.org/officeDocument/2006/relationships/slide" Target="slide129.xml"/><Relationship Id="rId2" Type="http://schemas.openxmlformats.org/officeDocument/2006/relationships/notesSlide" Target="../notesSlides/notesSlide9.xml"/><Relationship Id="rId16" Type="http://schemas.openxmlformats.org/officeDocument/2006/relationships/slide" Target="slide225.xml"/><Relationship Id="rId29" Type="http://schemas.openxmlformats.org/officeDocument/2006/relationships/slide" Target="slide23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233.xml"/><Relationship Id="rId32" Type="http://schemas.openxmlformats.org/officeDocument/2006/relationships/slide" Target="slide241.xml"/><Relationship Id="rId37" Type="http://schemas.openxmlformats.org/officeDocument/2006/relationships/slide" Target="slide246.xml"/><Relationship Id="rId40" Type="http://schemas.openxmlformats.org/officeDocument/2006/relationships/slide" Target="slide249.xml"/><Relationship Id="rId45" Type="http://schemas.openxmlformats.org/officeDocument/2006/relationships/slide" Target="slide254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232.xml"/><Relationship Id="rId28" Type="http://schemas.openxmlformats.org/officeDocument/2006/relationships/slide" Target="slide237.xml"/><Relationship Id="rId36" Type="http://schemas.openxmlformats.org/officeDocument/2006/relationships/slide" Target="slide245.xml"/><Relationship Id="rId10" Type="http://schemas.openxmlformats.org/officeDocument/2006/relationships/slide" Target="slide224.xml"/><Relationship Id="rId19" Type="http://schemas.openxmlformats.org/officeDocument/2006/relationships/slide" Target="slide228.xml"/><Relationship Id="rId31" Type="http://schemas.openxmlformats.org/officeDocument/2006/relationships/slide" Target="slide240.xml"/><Relationship Id="rId44" Type="http://schemas.openxmlformats.org/officeDocument/2006/relationships/slide" Target="slide253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231.xml"/><Relationship Id="rId27" Type="http://schemas.openxmlformats.org/officeDocument/2006/relationships/slide" Target="slide236.xml"/><Relationship Id="rId30" Type="http://schemas.openxmlformats.org/officeDocument/2006/relationships/slide" Target="slide239.xml"/><Relationship Id="rId35" Type="http://schemas.openxmlformats.org/officeDocument/2006/relationships/slide" Target="slide244.xml"/><Relationship Id="rId43" Type="http://schemas.openxmlformats.org/officeDocument/2006/relationships/slide" Target="slide252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226.xml"/><Relationship Id="rId25" Type="http://schemas.openxmlformats.org/officeDocument/2006/relationships/slide" Target="slide234.xml"/><Relationship Id="rId33" Type="http://schemas.openxmlformats.org/officeDocument/2006/relationships/slide" Target="slide242.xml"/><Relationship Id="rId38" Type="http://schemas.openxmlformats.org/officeDocument/2006/relationships/slide" Target="slide247.xml"/><Relationship Id="rId46" Type="http://schemas.openxmlformats.org/officeDocument/2006/relationships/slide" Target="slide255.xml"/><Relationship Id="rId20" Type="http://schemas.openxmlformats.org/officeDocument/2006/relationships/slide" Target="slide229.xml"/><Relationship Id="rId41" Type="http://schemas.openxmlformats.org/officeDocument/2006/relationships/slide" Target="slide250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6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259.xml"/><Relationship Id="rId26" Type="http://schemas.openxmlformats.org/officeDocument/2006/relationships/slide" Target="slide267.xml"/><Relationship Id="rId39" Type="http://schemas.openxmlformats.org/officeDocument/2006/relationships/slide" Target="slide280.xml"/><Relationship Id="rId21" Type="http://schemas.openxmlformats.org/officeDocument/2006/relationships/slide" Target="slide262.xml"/><Relationship Id="rId34" Type="http://schemas.openxmlformats.org/officeDocument/2006/relationships/slide" Target="slide275.xml"/><Relationship Id="rId42" Type="http://schemas.openxmlformats.org/officeDocument/2006/relationships/slide" Target="slide283.xml"/><Relationship Id="rId7" Type="http://schemas.openxmlformats.org/officeDocument/2006/relationships/slide" Target="slide129.xml"/><Relationship Id="rId2" Type="http://schemas.openxmlformats.org/officeDocument/2006/relationships/notesSlide" Target="../notesSlides/notesSlide10.xml"/><Relationship Id="rId16" Type="http://schemas.openxmlformats.org/officeDocument/2006/relationships/slide" Target="slide257.xml"/><Relationship Id="rId29" Type="http://schemas.openxmlformats.org/officeDocument/2006/relationships/slide" Target="slide27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265.xml"/><Relationship Id="rId32" Type="http://schemas.openxmlformats.org/officeDocument/2006/relationships/slide" Target="slide273.xml"/><Relationship Id="rId37" Type="http://schemas.openxmlformats.org/officeDocument/2006/relationships/slide" Target="slide278.xml"/><Relationship Id="rId40" Type="http://schemas.openxmlformats.org/officeDocument/2006/relationships/slide" Target="slide281.xml"/><Relationship Id="rId45" Type="http://schemas.openxmlformats.org/officeDocument/2006/relationships/slide" Target="slide286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264.xml"/><Relationship Id="rId28" Type="http://schemas.openxmlformats.org/officeDocument/2006/relationships/slide" Target="slide269.xml"/><Relationship Id="rId36" Type="http://schemas.openxmlformats.org/officeDocument/2006/relationships/slide" Target="slide277.xml"/><Relationship Id="rId10" Type="http://schemas.openxmlformats.org/officeDocument/2006/relationships/slide" Target="slide224.xml"/><Relationship Id="rId19" Type="http://schemas.openxmlformats.org/officeDocument/2006/relationships/slide" Target="slide260.xml"/><Relationship Id="rId31" Type="http://schemas.openxmlformats.org/officeDocument/2006/relationships/slide" Target="slide272.xml"/><Relationship Id="rId44" Type="http://schemas.openxmlformats.org/officeDocument/2006/relationships/slide" Target="slide285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263.xml"/><Relationship Id="rId27" Type="http://schemas.openxmlformats.org/officeDocument/2006/relationships/slide" Target="slide268.xml"/><Relationship Id="rId30" Type="http://schemas.openxmlformats.org/officeDocument/2006/relationships/slide" Target="slide271.xml"/><Relationship Id="rId35" Type="http://schemas.openxmlformats.org/officeDocument/2006/relationships/slide" Target="slide276.xml"/><Relationship Id="rId43" Type="http://schemas.openxmlformats.org/officeDocument/2006/relationships/slide" Target="slide284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258.xml"/><Relationship Id="rId25" Type="http://schemas.openxmlformats.org/officeDocument/2006/relationships/slide" Target="slide266.xml"/><Relationship Id="rId33" Type="http://schemas.openxmlformats.org/officeDocument/2006/relationships/slide" Target="slide274.xml"/><Relationship Id="rId38" Type="http://schemas.openxmlformats.org/officeDocument/2006/relationships/slide" Target="slide279.xml"/><Relationship Id="rId20" Type="http://schemas.openxmlformats.org/officeDocument/2006/relationships/slide" Target="slide261.xml"/><Relationship Id="rId41" Type="http://schemas.openxmlformats.org/officeDocument/2006/relationships/slide" Target="slide28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7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290.xml"/><Relationship Id="rId26" Type="http://schemas.openxmlformats.org/officeDocument/2006/relationships/slide" Target="slide298.xml"/><Relationship Id="rId39" Type="http://schemas.openxmlformats.org/officeDocument/2006/relationships/slide" Target="slide311.xml"/><Relationship Id="rId21" Type="http://schemas.openxmlformats.org/officeDocument/2006/relationships/slide" Target="slide293.xml"/><Relationship Id="rId34" Type="http://schemas.openxmlformats.org/officeDocument/2006/relationships/slide" Target="slide306.xml"/><Relationship Id="rId42" Type="http://schemas.openxmlformats.org/officeDocument/2006/relationships/slide" Target="slide314.xml"/><Relationship Id="rId7" Type="http://schemas.openxmlformats.org/officeDocument/2006/relationships/slide" Target="slide129.xml"/><Relationship Id="rId2" Type="http://schemas.openxmlformats.org/officeDocument/2006/relationships/notesSlide" Target="../notesSlides/notesSlide11.xml"/><Relationship Id="rId16" Type="http://schemas.openxmlformats.org/officeDocument/2006/relationships/slide" Target="slide288.xml"/><Relationship Id="rId29" Type="http://schemas.openxmlformats.org/officeDocument/2006/relationships/slide" Target="slide30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296.xml"/><Relationship Id="rId32" Type="http://schemas.openxmlformats.org/officeDocument/2006/relationships/slide" Target="slide304.xml"/><Relationship Id="rId37" Type="http://schemas.openxmlformats.org/officeDocument/2006/relationships/slide" Target="slide309.xml"/><Relationship Id="rId40" Type="http://schemas.openxmlformats.org/officeDocument/2006/relationships/slide" Target="slide312.xml"/><Relationship Id="rId45" Type="http://schemas.openxmlformats.org/officeDocument/2006/relationships/slide" Target="slide317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295.xml"/><Relationship Id="rId28" Type="http://schemas.openxmlformats.org/officeDocument/2006/relationships/slide" Target="slide300.xml"/><Relationship Id="rId36" Type="http://schemas.openxmlformats.org/officeDocument/2006/relationships/slide" Target="slide308.xml"/><Relationship Id="rId10" Type="http://schemas.openxmlformats.org/officeDocument/2006/relationships/slide" Target="slide224.xml"/><Relationship Id="rId19" Type="http://schemas.openxmlformats.org/officeDocument/2006/relationships/slide" Target="slide291.xml"/><Relationship Id="rId31" Type="http://schemas.openxmlformats.org/officeDocument/2006/relationships/slide" Target="slide303.xml"/><Relationship Id="rId44" Type="http://schemas.openxmlformats.org/officeDocument/2006/relationships/slide" Target="slide316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294.xml"/><Relationship Id="rId27" Type="http://schemas.openxmlformats.org/officeDocument/2006/relationships/slide" Target="slide299.xml"/><Relationship Id="rId30" Type="http://schemas.openxmlformats.org/officeDocument/2006/relationships/slide" Target="slide302.xml"/><Relationship Id="rId35" Type="http://schemas.openxmlformats.org/officeDocument/2006/relationships/slide" Target="slide307.xml"/><Relationship Id="rId43" Type="http://schemas.openxmlformats.org/officeDocument/2006/relationships/slide" Target="slide315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289.xml"/><Relationship Id="rId25" Type="http://schemas.openxmlformats.org/officeDocument/2006/relationships/slide" Target="slide297.xml"/><Relationship Id="rId33" Type="http://schemas.openxmlformats.org/officeDocument/2006/relationships/slide" Target="slide305.xml"/><Relationship Id="rId38" Type="http://schemas.openxmlformats.org/officeDocument/2006/relationships/slide" Target="slide310.xml"/><Relationship Id="rId46" Type="http://schemas.openxmlformats.org/officeDocument/2006/relationships/slide" Target="slide318.xml"/><Relationship Id="rId20" Type="http://schemas.openxmlformats.org/officeDocument/2006/relationships/slide" Target="slide292.xml"/><Relationship Id="rId41" Type="http://schemas.openxmlformats.org/officeDocument/2006/relationships/slide" Target="slide3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9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322.xml"/><Relationship Id="rId26" Type="http://schemas.openxmlformats.org/officeDocument/2006/relationships/slide" Target="slide330.xml"/><Relationship Id="rId39" Type="http://schemas.openxmlformats.org/officeDocument/2006/relationships/slide" Target="slide343.xml"/><Relationship Id="rId21" Type="http://schemas.openxmlformats.org/officeDocument/2006/relationships/slide" Target="slide325.xml"/><Relationship Id="rId34" Type="http://schemas.openxmlformats.org/officeDocument/2006/relationships/slide" Target="slide338.xml"/><Relationship Id="rId42" Type="http://schemas.openxmlformats.org/officeDocument/2006/relationships/slide" Target="slide346.xml"/><Relationship Id="rId7" Type="http://schemas.openxmlformats.org/officeDocument/2006/relationships/slide" Target="slide129.xml"/><Relationship Id="rId2" Type="http://schemas.openxmlformats.org/officeDocument/2006/relationships/notesSlide" Target="../notesSlides/notesSlide12.xml"/><Relationship Id="rId16" Type="http://schemas.openxmlformats.org/officeDocument/2006/relationships/slide" Target="slide320.xml"/><Relationship Id="rId29" Type="http://schemas.openxmlformats.org/officeDocument/2006/relationships/slide" Target="slide33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328.xml"/><Relationship Id="rId32" Type="http://schemas.openxmlformats.org/officeDocument/2006/relationships/slide" Target="slide336.xml"/><Relationship Id="rId37" Type="http://schemas.openxmlformats.org/officeDocument/2006/relationships/slide" Target="slide341.xml"/><Relationship Id="rId40" Type="http://schemas.openxmlformats.org/officeDocument/2006/relationships/slide" Target="slide344.xml"/><Relationship Id="rId45" Type="http://schemas.openxmlformats.org/officeDocument/2006/relationships/slide" Target="slide349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327.xml"/><Relationship Id="rId28" Type="http://schemas.openxmlformats.org/officeDocument/2006/relationships/slide" Target="slide332.xml"/><Relationship Id="rId36" Type="http://schemas.openxmlformats.org/officeDocument/2006/relationships/slide" Target="slide340.xml"/><Relationship Id="rId10" Type="http://schemas.openxmlformats.org/officeDocument/2006/relationships/slide" Target="slide224.xml"/><Relationship Id="rId19" Type="http://schemas.openxmlformats.org/officeDocument/2006/relationships/slide" Target="slide323.xml"/><Relationship Id="rId31" Type="http://schemas.openxmlformats.org/officeDocument/2006/relationships/slide" Target="slide335.xml"/><Relationship Id="rId44" Type="http://schemas.openxmlformats.org/officeDocument/2006/relationships/slide" Target="slide348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326.xml"/><Relationship Id="rId27" Type="http://schemas.openxmlformats.org/officeDocument/2006/relationships/slide" Target="slide331.xml"/><Relationship Id="rId30" Type="http://schemas.openxmlformats.org/officeDocument/2006/relationships/slide" Target="slide334.xml"/><Relationship Id="rId35" Type="http://schemas.openxmlformats.org/officeDocument/2006/relationships/slide" Target="slide339.xml"/><Relationship Id="rId43" Type="http://schemas.openxmlformats.org/officeDocument/2006/relationships/slide" Target="slide347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321.xml"/><Relationship Id="rId25" Type="http://schemas.openxmlformats.org/officeDocument/2006/relationships/slide" Target="slide329.xml"/><Relationship Id="rId33" Type="http://schemas.openxmlformats.org/officeDocument/2006/relationships/slide" Target="slide337.xml"/><Relationship Id="rId38" Type="http://schemas.openxmlformats.org/officeDocument/2006/relationships/slide" Target="slide342.xml"/><Relationship Id="rId20" Type="http://schemas.openxmlformats.org/officeDocument/2006/relationships/slide" Target="slide324.xml"/><Relationship Id="rId41" Type="http://schemas.openxmlformats.org/officeDocument/2006/relationships/slide" Target="slide34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slide" Target="slide354.xml"/><Relationship Id="rId26" Type="http://schemas.openxmlformats.org/officeDocument/2006/relationships/slide" Target="slide362.xml"/><Relationship Id="rId39" Type="http://schemas.openxmlformats.org/officeDocument/2006/relationships/slide" Target="slide375.xml"/><Relationship Id="rId21" Type="http://schemas.openxmlformats.org/officeDocument/2006/relationships/slide" Target="slide357.xml"/><Relationship Id="rId34" Type="http://schemas.openxmlformats.org/officeDocument/2006/relationships/slide" Target="slide370.xml"/><Relationship Id="rId42" Type="http://schemas.openxmlformats.org/officeDocument/2006/relationships/slide" Target="slide378.xml"/><Relationship Id="rId7" Type="http://schemas.openxmlformats.org/officeDocument/2006/relationships/slide" Target="slide224.xml"/><Relationship Id="rId2" Type="http://schemas.openxmlformats.org/officeDocument/2006/relationships/slide" Target="slide66.xml"/><Relationship Id="rId16" Type="http://schemas.openxmlformats.org/officeDocument/2006/relationships/slide" Target="slide352.xml"/><Relationship Id="rId29" Type="http://schemas.openxmlformats.org/officeDocument/2006/relationships/slide" Target="slide36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2.xml"/><Relationship Id="rId11" Type="http://schemas.openxmlformats.org/officeDocument/2006/relationships/slide" Target="slide350.xml"/><Relationship Id="rId24" Type="http://schemas.openxmlformats.org/officeDocument/2006/relationships/slide" Target="slide360.xml"/><Relationship Id="rId32" Type="http://schemas.openxmlformats.org/officeDocument/2006/relationships/slide" Target="slide368.xml"/><Relationship Id="rId37" Type="http://schemas.openxmlformats.org/officeDocument/2006/relationships/slide" Target="slide373.xml"/><Relationship Id="rId40" Type="http://schemas.openxmlformats.org/officeDocument/2006/relationships/slide" Target="slide376.xml"/><Relationship Id="rId45" Type="http://schemas.openxmlformats.org/officeDocument/2006/relationships/slide" Target="slide381.xml"/><Relationship Id="rId5" Type="http://schemas.openxmlformats.org/officeDocument/2006/relationships/slide" Target="slide161.xml"/><Relationship Id="rId15" Type="http://schemas.openxmlformats.org/officeDocument/2006/relationships/slide" Target="slide351.xml"/><Relationship Id="rId23" Type="http://schemas.openxmlformats.org/officeDocument/2006/relationships/slide" Target="slide359.xml"/><Relationship Id="rId28" Type="http://schemas.openxmlformats.org/officeDocument/2006/relationships/slide" Target="slide364.xml"/><Relationship Id="rId36" Type="http://schemas.openxmlformats.org/officeDocument/2006/relationships/slide" Target="slide372.xml"/><Relationship Id="rId10" Type="http://schemas.openxmlformats.org/officeDocument/2006/relationships/slide" Target="slide319.xml"/><Relationship Id="rId19" Type="http://schemas.openxmlformats.org/officeDocument/2006/relationships/slide" Target="slide355.xml"/><Relationship Id="rId31" Type="http://schemas.openxmlformats.org/officeDocument/2006/relationships/slide" Target="slide367.xml"/><Relationship Id="rId44" Type="http://schemas.openxmlformats.org/officeDocument/2006/relationships/slide" Target="slide380.xml"/><Relationship Id="rId4" Type="http://schemas.openxmlformats.org/officeDocument/2006/relationships/slide" Target="slide129.xml"/><Relationship Id="rId9" Type="http://schemas.openxmlformats.org/officeDocument/2006/relationships/slide" Target="slide287.xml"/><Relationship Id="rId14" Type="http://schemas.openxmlformats.org/officeDocument/2006/relationships/slide" Target="slide36.xml"/><Relationship Id="rId22" Type="http://schemas.openxmlformats.org/officeDocument/2006/relationships/slide" Target="slide358.xml"/><Relationship Id="rId27" Type="http://schemas.openxmlformats.org/officeDocument/2006/relationships/slide" Target="slide363.xml"/><Relationship Id="rId30" Type="http://schemas.openxmlformats.org/officeDocument/2006/relationships/slide" Target="slide366.xml"/><Relationship Id="rId35" Type="http://schemas.openxmlformats.org/officeDocument/2006/relationships/slide" Target="slide371.xml"/><Relationship Id="rId43" Type="http://schemas.openxmlformats.org/officeDocument/2006/relationships/slide" Target="slide379.xml"/><Relationship Id="rId8" Type="http://schemas.openxmlformats.org/officeDocument/2006/relationships/slide" Target="slide256.xml"/><Relationship Id="rId3" Type="http://schemas.openxmlformats.org/officeDocument/2006/relationships/slide" Target="slide98.xml"/><Relationship Id="rId12" Type="http://schemas.openxmlformats.org/officeDocument/2006/relationships/slide" Target="slide3.xml"/><Relationship Id="rId17" Type="http://schemas.openxmlformats.org/officeDocument/2006/relationships/slide" Target="slide353.xml"/><Relationship Id="rId25" Type="http://schemas.openxmlformats.org/officeDocument/2006/relationships/slide" Target="slide361.xml"/><Relationship Id="rId33" Type="http://schemas.openxmlformats.org/officeDocument/2006/relationships/slide" Target="slide369.xml"/><Relationship Id="rId38" Type="http://schemas.openxmlformats.org/officeDocument/2006/relationships/slide" Target="slide374.xml"/><Relationship Id="rId20" Type="http://schemas.openxmlformats.org/officeDocument/2006/relationships/slide" Target="slide356.xml"/><Relationship Id="rId41" Type="http://schemas.openxmlformats.org/officeDocument/2006/relationships/slide" Target="slide37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350.xml"/><Relationship Id="rId18" Type="http://schemas.openxmlformats.org/officeDocument/2006/relationships/slide" Target="slide40.xml"/><Relationship Id="rId26" Type="http://schemas.openxmlformats.org/officeDocument/2006/relationships/slide" Target="slide48.xml"/><Relationship Id="rId39" Type="http://schemas.openxmlformats.org/officeDocument/2006/relationships/slide" Target="slide61.xml"/><Relationship Id="rId21" Type="http://schemas.openxmlformats.org/officeDocument/2006/relationships/slide" Target="slide43.xml"/><Relationship Id="rId34" Type="http://schemas.openxmlformats.org/officeDocument/2006/relationships/slide" Target="slide56.xml"/><Relationship Id="rId42" Type="http://schemas.openxmlformats.org/officeDocument/2006/relationships/slide" Target="slide64.xml"/><Relationship Id="rId7" Type="http://schemas.openxmlformats.org/officeDocument/2006/relationships/slide" Target="slide161.xml"/><Relationship Id="rId2" Type="http://schemas.openxmlformats.org/officeDocument/2006/relationships/slide" Target="slide4.xml"/><Relationship Id="rId16" Type="http://schemas.openxmlformats.org/officeDocument/2006/relationships/slide" Target="slide38.xml"/><Relationship Id="rId20" Type="http://schemas.openxmlformats.org/officeDocument/2006/relationships/slide" Target="slide42.xml"/><Relationship Id="rId29" Type="http://schemas.openxmlformats.org/officeDocument/2006/relationships/slide" Target="slide51.xml"/><Relationship Id="rId41" Type="http://schemas.openxmlformats.org/officeDocument/2006/relationships/slide" Target="slide6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9.xml"/><Relationship Id="rId11" Type="http://schemas.openxmlformats.org/officeDocument/2006/relationships/slide" Target="slide287.xml"/><Relationship Id="rId24" Type="http://schemas.openxmlformats.org/officeDocument/2006/relationships/slide" Target="slide46.xml"/><Relationship Id="rId32" Type="http://schemas.openxmlformats.org/officeDocument/2006/relationships/slide" Target="slide54.xml"/><Relationship Id="rId37" Type="http://schemas.openxmlformats.org/officeDocument/2006/relationships/slide" Target="slide59.xml"/><Relationship Id="rId40" Type="http://schemas.openxmlformats.org/officeDocument/2006/relationships/slide" Target="slide62.xml"/><Relationship Id="rId5" Type="http://schemas.openxmlformats.org/officeDocument/2006/relationships/slide" Target="slide98.xml"/><Relationship Id="rId15" Type="http://schemas.openxmlformats.org/officeDocument/2006/relationships/slide" Target="slide37.xml"/><Relationship Id="rId23" Type="http://schemas.openxmlformats.org/officeDocument/2006/relationships/slide" Target="slide45.xml"/><Relationship Id="rId28" Type="http://schemas.openxmlformats.org/officeDocument/2006/relationships/slide" Target="slide50.xml"/><Relationship Id="rId36" Type="http://schemas.openxmlformats.org/officeDocument/2006/relationships/slide" Target="slide58.xml"/><Relationship Id="rId10" Type="http://schemas.openxmlformats.org/officeDocument/2006/relationships/slide" Target="slide256.xml"/><Relationship Id="rId19" Type="http://schemas.openxmlformats.org/officeDocument/2006/relationships/slide" Target="slide41.xml"/><Relationship Id="rId31" Type="http://schemas.openxmlformats.org/officeDocument/2006/relationships/slide" Target="slide53.xml"/><Relationship Id="rId4" Type="http://schemas.openxmlformats.org/officeDocument/2006/relationships/slide" Target="slide66.xml"/><Relationship Id="rId9" Type="http://schemas.openxmlformats.org/officeDocument/2006/relationships/slide" Target="slide224.xml"/><Relationship Id="rId14" Type="http://schemas.openxmlformats.org/officeDocument/2006/relationships/slide" Target="slide3.xml"/><Relationship Id="rId22" Type="http://schemas.openxmlformats.org/officeDocument/2006/relationships/slide" Target="slide44.xml"/><Relationship Id="rId27" Type="http://schemas.openxmlformats.org/officeDocument/2006/relationships/slide" Target="slide49.xml"/><Relationship Id="rId30" Type="http://schemas.openxmlformats.org/officeDocument/2006/relationships/slide" Target="slide52.xml"/><Relationship Id="rId35" Type="http://schemas.openxmlformats.org/officeDocument/2006/relationships/slide" Target="slide57.xml"/><Relationship Id="rId43" Type="http://schemas.openxmlformats.org/officeDocument/2006/relationships/slide" Target="slide65.xml"/><Relationship Id="rId8" Type="http://schemas.openxmlformats.org/officeDocument/2006/relationships/slide" Target="slide192.xml"/><Relationship Id="rId3" Type="http://schemas.openxmlformats.org/officeDocument/2006/relationships/slide" Target="slide36.xml"/><Relationship Id="rId12" Type="http://schemas.openxmlformats.org/officeDocument/2006/relationships/slide" Target="slide319.xml"/><Relationship Id="rId17" Type="http://schemas.openxmlformats.org/officeDocument/2006/relationships/slide" Target="slide39.xml"/><Relationship Id="rId25" Type="http://schemas.openxmlformats.org/officeDocument/2006/relationships/slide" Target="slide47.xml"/><Relationship Id="rId33" Type="http://schemas.openxmlformats.org/officeDocument/2006/relationships/slide" Target="slide55.xml"/><Relationship Id="rId38" Type="http://schemas.openxmlformats.org/officeDocument/2006/relationships/slide" Target="slide60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350.xml"/><Relationship Id="rId18" Type="http://schemas.openxmlformats.org/officeDocument/2006/relationships/slide" Target="slide8.xml"/><Relationship Id="rId26" Type="http://schemas.openxmlformats.org/officeDocument/2006/relationships/slide" Target="slide16.xml"/><Relationship Id="rId39" Type="http://schemas.openxmlformats.org/officeDocument/2006/relationships/slide" Target="slide29.xml"/><Relationship Id="rId21" Type="http://schemas.openxmlformats.org/officeDocument/2006/relationships/slide" Target="slide11.xml"/><Relationship Id="rId34" Type="http://schemas.openxmlformats.org/officeDocument/2006/relationships/slide" Target="slide24.xml"/><Relationship Id="rId42" Type="http://schemas.openxmlformats.org/officeDocument/2006/relationships/slide" Target="slide32.xml"/><Relationship Id="rId7" Type="http://schemas.openxmlformats.org/officeDocument/2006/relationships/slide" Target="slide161.xml"/><Relationship Id="rId2" Type="http://schemas.openxmlformats.org/officeDocument/2006/relationships/slide" Target="slide4.xml"/><Relationship Id="rId16" Type="http://schemas.openxmlformats.org/officeDocument/2006/relationships/slide" Target="slide6.xml"/><Relationship Id="rId29" Type="http://schemas.openxmlformats.org/officeDocument/2006/relationships/slide" Target="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9.xml"/><Relationship Id="rId11" Type="http://schemas.openxmlformats.org/officeDocument/2006/relationships/slide" Target="slide287.xml"/><Relationship Id="rId24" Type="http://schemas.openxmlformats.org/officeDocument/2006/relationships/slide" Target="slide14.xml"/><Relationship Id="rId32" Type="http://schemas.openxmlformats.org/officeDocument/2006/relationships/slide" Target="slide22.xml"/><Relationship Id="rId37" Type="http://schemas.openxmlformats.org/officeDocument/2006/relationships/slide" Target="slide27.xml"/><Relationship Id="rId40" Type="http://schemas.openxmlformats.org/officeDocument/2006/relationships/slide" Target="slide30.xml"/><Relationship Id="rId45" Type="http://schemas.openxmlformats.org/officeDocument/2006/relationships/slide" Target="slide35.xml"/><Relationship Id="rId5" Type="http://schemas.openxmlformats.org/officeDocument/2006/relationships/slide" Target="slide98.xml"/><Relationship Id="rId15" Type="http://schemas.openxmlformats.org/officeDocument/2006/relationships/slide" Target="slide5.xml"/><Relationship Id="rId23" Type="http://schemas.openxmlformats.org/officeDocument/2006/relationships/slide" Target="slide13.xml"/><Relationship Id="rId28" Type="http://schemas.openxmlformats.org/officeDocument/2006/relationships/slide" Target="slide18.xml"/><Relationship Id="rId36" Type="http://schemas.openxmlformats.org/officeDocument/2006/relationships/slide" Target="slide26.xml"/><Relationship Id="rId10" Type="http://schemas.openxmlformats.org/officeDocument/2006/relationships/slide" Target="slide256.xml"/><Relationship Id="rId19" Type="http://schemas.openxmlformats.org/officeDocument/2006/relationships/slide" Target="slide9.xml"/><Relationship Id="rId31" Type="http://schemas.openxmlformats.org/officeDocument/2006/relationships/slide" Target="slide21.xml"/><Relationship Id="rId44" Type="http://schemas.openxmlformats.org/officeDocument/2006/relationships/slide" Target="slide34.xml"/><Relationship Id="rId4" Type="http://schemas.openxmlformats.org/officeDocument/2006/relationships/slide" Target="slide66.xml"/><Relationship Id="rId9" Type="http://schemas.openxmlformats.org/officeDocument/2006/relationships/slide" Target="slide224.xml"/><Relationship Id="rId14" Type="http://schemas.openxmlformats.org/officeDocument/2006/relationships/slide" Target="slide3.xml"/><Relationship Id="rId22" Type="http://schemas.openxmlformats.org/officeDocument/2006/relationships/slide" Target="slide12.xml"/><Relationship Id="rId27" Type="http://schemas.openxmlformats.org/officeDocument/2006/relationships/slide" Target="slide17.xml"/><Relationship Id="rId30" Type="http://schemas.openxmlformats.org/officeDocument/2006/relationships/slide" Target="slide20.xml"/><Relationship Id="rId35" Type="http://schemas.openxmlformats.org/officeDocument/2006/relationships/slide" Target="slide25.xml"/><Relationship Id="rId43" Type="http://schemas.openxmlformats.org/officeDocument/2006/relationships/slide" Target="slide33.xml"/><Relationship Id="rId8" Type="http://schemas.openxmlformats.org/officeDocument/2006/relationships/slide" Target="slide192.xml"/><Relationship Id="rId3" Type="http://schemas.openxmlformats.org/officeDocument/2006/relationships/slide" Target="slide36.xml"/><Relationship Id="rId12" Type="http://schemas.openxmlformats.org/officeDocument/2006/relationships/slide" Target="slide319.xml"/><Relationship Id="rId17" Type="http://schemas.openxmlformats.org/officeDocument/2006/relationships/slide" Target="slide7.xml"/><Relationship Id="rId25" Type="http://schemas.openxmlformats.org/officeDocument/2006/relationships/slide" Target="slide15.xml"/><Relationship Id="rId33" Type="http://schemas.openxmlformats.org/officeDocument/2006/relationships/slide" Target="slide23.xml"/><Relationship Id="rId38" Type="http://schemas.openxmlformats.org/officeDocument/2006/relationships/slide" Target="slide28.xml"/><Relationship Id="rId20" Type="http://schemas.openxmlformats.org/officeDocument/2006/relationships/slide" Target="slide10.xml"/><Relationship Id="rId41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slide" Target="slide319.xml"/><Relationship Id="rId18" Type="http://schemas.openxmlformats.org/officeDocument/2006/relationships/slide" Target="slide69.xml"/><Relationship Id="rId26" Type="http://schemas.openxmlformats.org/officeDocument/2006/relationships/slide" Target="slide77.xml"/><Relationship Id="rId39" Type="http://schemas.openxmlformats.org/officeDocument/2006/relationships/slide" Target="slide90.xml"/><Relationship Id="rId21" Type="http://schemas.openxmlformats.org/officeDocument/2006/relationships/slide" Target="slide72.xml"/><Relationship Id="rId34" Type="http://schemas.openxmlformats.org/officeDocument/2006/relationships/slide" Target="slide85.xml"/><Relationship Id="rId42" Type="http://schemas.openxmlformats.org/officeDocument/2006/relationships/slide" Target="slide93.xml"/><Relationship Id="rId7" Type="http://schemas.openxmlformats.org/officeDocument/2006/relationships/slide" Target="slide129.xml"/><Relationship Id="rId2" Type="http://schemas.openxmlformats.org/officeDocument/2006/relationships/notesSlide" Target="../notesSlides/notesSlide2.xml"/><Relationship Id="rId16" Type="http://schemas.openxmlformats.org/officeDocument/2006/relationships/slide" Target="slide67.xml"/><Relationship Id="rId29" Type="http://schemas.openxmlformats.org/officeDocument/2006/relationships/slide" Target="slide8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8.xml"/><Relationship Id="rId11" Type="http://schemas.openxmlformats.org/officeDocument/2006/relationships/slide" Target="slide256.xml"/><Relationship Id="rId24" Type="http://schemas.openxmlformats.org/officeDocument/2006/relationships/slide" Target="slide75.xml"/><Relationship Id="rId32" Type="http://schemas.openxmlformats.org/officeDocument/2006/relationships/slide" Target="slide83.xml"/><Relationship Id="rId37" Type="http://schemas.openxmlformats.org/officeDocument/2006/relationships/slide" Target="slide88.xml"/><Relationship Id="rId40" Type="http://schemas.openxmlformats.org/officeDocument/2006/relationships/slide" Target="slide91.xml"/><Relationship Id="rId45" Type="http://schemas.openxmlformats.org/officeDocument/2006/relationships/slide" Target="slide96.xml"/><Relationship Id="rId5" Type="http://schemas.openxmlformats.org/officeDocument/2006/relationships/slide" Target="slide66.xml"/><Relationship Id="rId15" Type="http://schemas.openxmlformats.org/officeDocument/2006/relationships/slide" Target="slide3.xml"/><Relationship Id="rId23" Type="http://schemas.openxmlformats.org/officeDocument/2006/relationships/slide" Target="slide74.xml"/><Relationship Id="rId28" Type="http://schemas.openxmlformats.org/officeDocument/2006/relationships/slide" Target="slide79.xml"/><Relationship Id="rId36" Type="http://schemas.openxmlformats.org/officeDocument/2006/relationships/slide" Target="slide87.xml"/><Relationship Id="rId10" Type="http://schemas.openxmlformats.org/officeDocument/2006/relationships/slide" Target="slide224.xml"/><Relationship Id="rId19" Type="http://schemas.openxmlformats.org/officeDocument/2006/relationships/slide" Target="slide70.xml"/><Relationship Id="rId31" Type="http://schemas.openxmlformats.org/officeDocument/2006/relationships/slide" Target="slide82.xml"/><Relationship Id="rId44" Type="http://schemas.openxmlformats.org/officeDocument/2006/relationships/slide" Target="slide95.xml"/><Relationship Id="rId4" Type="http://schemas.openxmlformats.org/officeDocument/2006/relationships/slide" Target="slide36.xml"/><Relationship Id="rId9" Type="http://schemas.openxmlformats.org/officeDocument/2006/relationships/slide" Target="slide192.xml"/><Relationship Id="rId14" Type="http://schemas.openxmlformats.org/officeDocument/2006/relationships/slide" Target="slide350.xml"/><Relationship Id="rId22" Type="http://schemas.openxmlformats.org/officeDocument/2006/relationships/slide" Target="slide73.xml"/><Relationship Id="rId27" Type="http://schemas.openxmlformats.org/officeDocument/2006/relationships/slide" Target="slide78.xml"/><Relationship Id="rId30" Type="http://schemas.openxmlformats.org/officeDocument/2006/relationships/slide" Target="slide81.xml"/><Relationship Id="rId35" Type="http://schemas.openxmlformats.org/officeDocument/2006/relationships/slide" Target="slide86.xml"/><Relationship Id="rId43" Type="http://schemas.openxmlformats.org/officeDocument/2006/relationships/slide" Target="slide94.xml"/><Relationship Id="rId8" Type="http://schemas.openxmlformats.org/officeDocument/2006/relationships/slide" Target="slide161.xml"/><Relationship Id="rId3" Type="http://schemas.openxmlformats.org/officeDocument/2006/relationships/slide" Target="slide4.xml"/><Relationship Id="rId12" Type="http://schemas.openxmlformats.org/officeDocument/2006/relationships/slide" Target="slide287.xml"/><Relationship Id="rId17" Type="http://schemas.openxmlformats.org/officeDocument/2006/relationships/slide" Target="slide68.xml"/><Relationship Id="rId25" Type="http://schemas.openxmlformats.org/officeDocument/2006/relationships/slide" Target="slide76.xml"/><Relationship Id="rId33" Type="http://schemas.openxmlformats.org/officeDocument/2006/relationships/slide" Target="slide84.xml"/><Relationship Id="rId38" Type="http://schemas.openxmlformats.org/officeDocument/2006/relationships/slide" Target="slide89.xml"/><Relationship Id="rId46" Type="http://schemas.openxmlformats.org/officeDocument/2006/relationships/slide" Target="slide97.xml"/><Relationship Id="rId20" Type="http://schemas.openxmlformats.org/officeDocument/2006/relationships/slide" Target="slide71.xml"/><Relationship Id="rId41" Type="http://schemas.openxmlformats.org/officeDocument/2006/relationships/slide" Target="slide9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slide" Target="slide350.xml"/><Relationship Id="rId18" Type="http://schemas.openxmlformats.org/officeDocument/2006/relationships/slide" Target="slide102.xml"/><Relationship Id="rId26" Type="http://schemas.openxmlformats.org/officeDocument/2006/relationships/slide" Target="slide110.xml"/><Relationship Id="rId39" Type="http://schemas.openxmlformats.org/officeDocument/2006/relationships/slide" Target="slide123.xml"/><Relationship Id="rId21" Type="http://schemas.openxmlformats.org/officeDocument/2006/relationships/slide" Target="slide105.xml"/><Relationship Id="rId34" Type="http://schemas.openxmlformats.org/officeDocument/2006/relationships/slide" Target="slide118.xml"/><Relationship Id="rId42" Type="http://schemas.openxmlformats.org/officeDocument/2006/relationships/slide" Target="slide126.xml"/><Relationship Id="rId7" Type="http://schemas.openxmlformats.org/officeDocument/2006/relationships/slide" Target="slide161.xml"/><Relationship Id="rId2" Type="http://schemas.openxmlformats.org/officeDocument/2006/relationships/slide" Target="slide4.xml"/><Relationship Id="rId16" Type="http://schemas.openxmlformats.org/officeDocument/2006/relationships/slide" Target="slide100.xml"/><Relationship Id="rId20" Type="http://schemas.openxmlformats.org/officeDocument/2006/relationships/slide" Target="slide104.xml"/><Relationship Id="rId29" Type="http://schemas.openxmlformats.org/officeDocument/2006/relationships/slide" Target="slide113.xml"/><Relationship Id="rId41" Type="http://schemas.openxmlformats.org/officeDocument/2006/relationships/slide" Target="slide12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9.xml"/><Relationship Id="rId11" Type="http://schemas.openxmlformats.org/officeDocument/2006/relationships/slide" Target="slide287.xml"/><Relationship Id="rId24" Type="http://schemas.openxmlformats.org/officeDocument/2006/relationships/slide" Target="slide108.xml"/><Relationship Id="rId32" Type="http://schemas.openxmlformats.org/officeDocument/2006/relationships/slide" Target="slide116.xml"/><Relationship Id="rId37" Type="http://schemas.openxmlformats.org/officeDocument/2006/relationships/slide" Target="slide121.xml"/><Relationship Id="rId40" Type="http://schemas.openxmlformats.org/officeDocument/2006/relationships/slide" Target="slide124.xml"/><Relationship Id="rId5" Type="http://schemas.openxmlformats.org/officeDocument/2006/relationships/slide" Target="slide98.xml"/><Relationship Id="rId15" Type="http://schemas.openxmlformats.org/officeDocument/2006/relationships/slide" Target="slide99.xml"/><Relationship Id="rId23" Type="http://schemas.openxmlformats.org/officeDocument/2006/relationships/slide" Target="slide107.xml"/><Relationship Id="rId28" Type="http://schemas.openxmlformats.org/officeDocument/2006/relationships/slide" Target="slide112.xml"/><Relationship Id="rId36" Type="http://schemas.openxmlformats.org/officeDocument/2006/relationships/slide" Target="slide120.xml"/><Relationship Id="rId10" Type="http://schemas.openxmlformats.org/officeDocument/2006/relationships/slide" Target="slide256.xml"/><Relationship Id="rId19" Type="http://schemas.openxmlformats.org/officeDocument/2006/relationships/slide" Target="slide103.xml"/><Relationship Id="rId31" Type="http://schemas.openxmlformats.org/officeDocument/2006/relationships/slide" Target="slide115.xml"/><Relationship Id="rId44" Type="http://schemas.openxmlformats.org/officeDocument/2006/relationships/slide" Target="slide128.xml"/><Relationship Id="rId4" Type="http://schemas.openxmlformats.org/officeDocument/2006/relationships/slide" Target="slide66.xml"/><Relationship Id="rId9" Type="http://schemas.openxmlformats.org/officeDocument/2006/relationships/slide" Target="slide224.xml"/><Relationship Id="rId14" Type="http://schemas.openxmlformats.org/officeDocument/2006/relationships/slide" Target="slide3.xml"/><Relationship Id="rId22" Type="http://schemas.openxmlformats.org/officeDocument/2006/relationships/slide" Target="slide106.xml"/><Relationship Id="rId27" Type="http://schemas.openxmlformats.org/officeDocument/2006/relationships/slide" Target="slide111.xml"/><Relationship Id="rId30" Type="http://schemas.openxmlformats.org/officeDocument/2006/relationships/slide" Target="slide114.xml"/><Relationship Id="rId35" Type="http://schemas.openxmlformats.org/officeDocument/2006/relationships/slide" Target="slide119.xml"/><Relationship Id="rId43" Type="http://schemas.openxmlformats.org/officeDocument/2006/relationships/slide" Target="slide127.xml"/><Relationship Id="rId8" Type="http://schemas.openxmlformats.org/officeDocument/2006/relationships/slide" Target="slide192.xml"/><Relationship Id="rId3" Type="http://schemas.openxmlformats.org/officeDocument/2006/relationships/slide" Target="slide36.xml"/><Relationship Id="rId12" Type="http://schemas.openxmlformats.org/officeDocument/2006/relationships/slide" Target="slide319.xml"/><Relationship Id="rId17" Type="http://schemas.openxmlformats.org/officeDocument/2006/relationships/slide" Target="slide101.xml"/><Relationship Id="rId25" Type="http://schemas.openxmlformats.org/officeDocument/2006/relationships/slide" Target="slide109.xml"/><Relationship Id="rId33" Type="http://schemas.openxmlformats.org/officeDocument/2006/relationships/slide" Target="slide117.xml"/><Relationship Id="rId38" Type="http://schemas.openxmlformats.org/officeDocument/2006/relationships/slide" Target="slide1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353BFF-A7CB-B3FE-783D-037F1B31B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" r="11461"/>
          <a:stretch/>
        </p:blipFill>
        <p:spPr>
          <a:xfrm rot="5400000">
            <a:off x="-1997870" y="1997870"/>
            <a:ext cx="9144002" cy="5148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Century Gothic" panose="020B050202020202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©2024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2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6, 2024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2, 2024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3, 2024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4, 2024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5, 2024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6, 2024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7, 2024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8, 2024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9, 2024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10, 2024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11, 2024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7, 2024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12, 2024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13, 2024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14, 2024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15, 2024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16, 2024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17, 2024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18, 2024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19, 2024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20, 2024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21, 2024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8, 2024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22, 2024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23, 2024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24, 2024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25, 2024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26, 2024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27, 2024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28, 2024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29, 2024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30, 2024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88" name="Round Same Side Corner Rectangle 87">
            <a:hlinkClick r:id="rId3" action="ppaction://hlinksldjump"/>
            <a:extLst>
              <a:ext uri="{FF2B5EF4-FFF2-40B4-BE49-F238E27FC236}">
                <a16:creationId xmlns:a16="http://schemas.microsoft.com/office/drawing/2014/main" id="{C8D1961B-F945-55DE-9EBC-C53E547B83AD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89" name="Round Same Side Corner Rectangle 88">
            <a:hlinkClick r:id="rId4" action="ppaction://hlinksldjump"/>
            <a:extLst>
              <a:ext uri="{FF2B5EF4-FFF2-40B4-BE49-F238E27FC236}">
                <a16:creationId xmlns:a16="http://schemas.microsoft.com/office/drawing/2014/main" id="{E082C0C5-6A6A-79DD-06E7-29A5DB1DBB8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0" name="Round Same Side Corner Rectangle 89">
            <a:hlinkClick r:id="rId5" action="ppaction://hlinksldjump"/>
            <a:extLst>
              <a:ext uri="{FF2B5EF4-FFF2-40B4-BE49-F238E27FC236}">
                <a16:creationId xmlns:a16="http://schemas.microsoft.com/office/drawing/2014/main" id="{2D4205A4-A250-B2A8-E983-85BEA22B16A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1" name="Round Same Side Corner Rectangle 90">
            <a:hlinkClick r:id="rId6" action="ppaction://hlinksldjump"/>
            <a:extLst>
              <a:ext uri="{FF2B5EF4-FFF2-40B4-BE49-F238E27FC236}">
                <a16:creationId xmlns:a16="http://schemas.microsoft.com/office/drawing/2014/main" id="{EF6AC83E-D295-1B47-E725-6B2EF41EB904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2" name="Round Same Side Corner Rectangle 91">
            <a:hlinkClick r:id="rId7" action="ppaction://hlinksldjump"/>
            <a:extLst>
              <a:ext uri="{FF2B5EF4-FFF2-40B4-BE49-F238E27FC236}">
                <a16:creationId xmlns:a16="http://schemas.microsoft.com/office/drawing/2014/main" id="{A650A073-92A8-1C40-0B37-8D7B4B0DED6E}"/>
              </a:ext>
            </a:extLst>
          </p:cNvPr>
          <p:cNvSpPr/>
          <p:nvPr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3" name="Round Same Side Corner Rectangle 92">
            <a:hlinkClick r:id="rId8" action="ppaction://hlinksldjump"/>
            <a:extLst>
              <a:ext uri="{FF2B5EF4-FFF2-40B4-BE49-F238E27FC236}">
                <a16:creationId xmlns:a16="http://schemas.microsoft.com/office/drawing/2014/main" id="{C2E054FE-4C0A-A46D-F496-53937F4044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4" name="Round Same Side Corner Rectangle 93">
            <a:hlinkClick r:id="rId9" action="ppaction://hlinksldjump"/>
            <a:extLst>
              <a:ext uri="{FF2B5EF4-FFF2-40B4-BE49-F238E27FC236}">
                <a16:creationId xmlns:a16="http://schemas.microsoft.com/office/drawing/2014/main" id="{6EC31419-98DF-FAEB-09D3-98E7511B86D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5" name="Round Same Side Corner Rectangle 94">
            <a:hlinkClick r:id="rId10" action="ppaction://hlinksldjump"/>
            <a:extLst>
              <a:ext uri="{FF2B5EF4-FFF2-40B4-BE49-F238E27FC236}">
                <a16:creationId xmlns:a16="http://schemas.microsoft.com/office/drawing/2014/main" id="{DCD1F258-D125-B142-A4C1-8D6B732C189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6" name="Round Same Side Corner 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106425D1-6083-0EA9-C2ED-F1273C637C84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7" name="Round Same Side Corner Rectangle 96">
            <a:hlinkClick r:id="rId12" action="ppaction://hlinksldjump"/>
            <a:extLst>
              <a:ext uri="{FF2B5EF4-FFF2-40B4-BE49-F238E27FC236}">
                <a16:creationId xmlns:a16="http://schemas.microsoft.com/office/drawing/2014/main" id="{2686B618-2619-411D-12EE-CE5369FCC43C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8" name="Round Same Side Corner Rectangle 97">
            <a:hlinkClick r:id="rId13" action="ppaction://hlinksldjump"/>
            <a:extLst>
              <a:ext uri="{FF2B5EF4-FFF2-40B4-BE49-F238E27FC236}">
                <a16:creationId xmlns:a16="http://schemas.microsoft.com/office/drawing/2014/main" id="{A6A7B361-BD70-47B4-F284-43379AF01423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99" name="Round Same Side Corner 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EE6D4B92-2C9D-1EBA-FB74-C96E6BD1D8E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0" name="Round Same Side Corner 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04E7EF7C-4B9E-21D5-1572-DB93B4FD5653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A8D128-32D6-8B96-61AB-280C6CD5C2F2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F90051-69A8-C01A-B6C3-9E648E0BE082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hlinkClick r:id="rId16" action="ppaction://hlinksldjump"/>
              <a:extLst>
                <a:ext uri="{FF2B5EF4-FFF2-40B4-BE49-F238E27FC236}">
                  <a16:creationId xmlns:a16="http://schemas.microsoft.com/office/drawing/2014/main" id="{3D925205-F1D2-6A44-AD38-9904402C223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F8498E7F-DAB1-F8E5-5CD6-03453267FE0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>
              <a:hlinkClick r:id="rId18" action="ppaction://hlinksldjump"/>
              <a:extLst>
                <a:ext uri="{FF2B5EF4-FFF2-40B4-BE49-F238E27FC236}">
                  <a16:creationId xmlns:a16="http://schemas.microsoft.com/office/drawing/2014/main" id="{EDFC627D-2DCB-6C42-8F49-19689E1E52E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>
              <a:hlinkClick r:id="rId19" action="ppaction://hlinksldjump"/>
              <a:extLst>
                <a:ext uri="{FF2B5EF4-FFF2-40B4-BE49-F238E27FC236}">
                  <a16:creationId xmlns:a16="http://schemas.microsoft.com/office/drawing/2014/main" id="{24D3A281-19F9-7D88-0FDE-F1D4D3308F2A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tangle 8">
              <a:hlinkClick r:id="rId20" action="ppaction://hlinksldjump"/>
              <a:extLst>
                <a:ext uri="{FF2B5EF4-FFF2-40B4-BE49-F238E27FC236}">
                  <a16:creationId xmlns:a16="http://schemas.microsoft.com/office/drawing/2014/main" id="{ED3B5A32-520B-8DE7-8285-65AC5A8A7D2D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hlinkClick r:id="rId21" action="ppaction://hlinksldjump"/>
              <a:extLst>
                <a:ext uri="{FF2B5EF4-FFF2-40B4-BE49-F238E27FC236}">
                  <a16:creationId xmlns:a16="http://schemas.microsoft.com/office/drawing/2014/main" id="{DD112587-13E8-8BC5-A97D-57124D21434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>
              <a:hlinkClick r:id="rId22" action="ppaction://hlinksldjump"/>
              <a:extLst>
                <a:ext uri="{FF2B5EF4-FFF2-40B4-BE49-F238E27FC236}">
                  <a16:creationId xmlns:a16="http://schemas.microsoft.com/office/drawing/2014/main" id="{41C7F639-A545-A95A-4E3D-8AC7F535EB0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hlinkClick r:id="rId23" action="ppaction://hlinksldjump"/>
              <a:extLst>
                <a:ext uri="{FF2B5EF4-FFF2-40B4-BE49-F238E27FC236}">
                  <a16:creationId xmlns:a16="http://schemas.microsoft.com/office/drawing/2014/main" id="{92F0EB48-4547-A15C-6AFE-ADD2B2BD1598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" name="Rectangle 12">
              <a:hlinkClick r:id="rId24" action="ppaction://hlinksldjump"/>
              <a:extLst>
                <a:ext uri="{FF2B5EF4-FFF2-40B4-BE49-F238E27FC236}">
                  <a16:creationId xmlns:a16="http://schemas.microsoft.com/office/drawing/2014/main" id="{61071FF5-FA4A-E2A5-BB3C-58460E1212A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" name="Rectangle 13">
              <a:hlinkClick r:id="rId25" action="ppaction://hlinksldjump"/>
              <a:extLst>
                <a:ext uri="{FF2B5EF4-FFF2-40B4-BE49-F238E27FC236}">
                  <a16:creationId xmlns:a16="http://schemas.microsoft.com/office/drawing/2014/main" id="{1E0E7922-5470-EE45-A2A8-1513AA6642AC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hlinkClick r:id="rId26" action="ppaction://hlinksldjump"/>
              <a:extLst>
                <a:ext uri="{FF2B5EF4-FFF2-40B4-BE49-F238E27FC236}">
                  <a16:creationId xmlns:a16="http://schemas.microsoft.com/office/drawing/2014/main" id="{6C9CFA54-8CF8-89AE-E08B-87FBD0F1B66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" name="Rectangle 15">
              <a:hlinkClick r:id="rId27" action="ppaction://hlinksldjump"/>
              <a:extLst>
                <a:ext uri="{FF2B5EF4-FFF2-40B4-BE49-F238E27FC236}">
                  <a16:creationId xmlns:a16="http://schemas.microsoft.com/office/drawing/2014/main" id="{BD635C18-4638-79C0-23D3-6A4AF7A74F9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7" name="Rectangle 1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5A84BFD-6B3A-4E1B-E27B-CC6D705C721D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8" name="Rectangle 17">
              <a:hlinkClick r:id="rId29" action="ppaction://hlinksldjump"/>
              <a:extLst>
                <a:ext uri="{FF2B5EF4-FFF2-40B4-BE49-F238E27FC236}">
                  <a16:creationId xmlns:a16="http://schemas.microsoft.com/office/drawing/2014/main" id="{1C7E41EB-05F3-15BD-2E1F-FFE608E1966E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9" name="Rectangle 18">
              <a:hlinkClick r:id="rId30" action="ppaction://hlinksldjump"/>
              <a:extLst>
                <a:ext uri="{FF2B5EF4-FFF2-40B4-BE49-F238E27FC236}">
                  <a16:creationId xmlns:a16="http://schemas.microsoft.com/office/drawing/2014/main" id="{E675065D-2088-600C-7A5F-3866A680FE1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0" name="Rectangle 19">
              <a:hlinkClick r:id="rId31" action="ppaction://hlinksldjump"/>
              <a:extLst>
                <a:ext uri="{FF2B5EF4-FFF2-40B4-BE49-F238E27FC236}">
                  <a16:creationId xmlns:a16="http://schemas.microsoft.com/office/drawing/2014/main" id="{7334BA4F-9999-C738-AC37-1347077D4E5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1" name="Rectangle 20">
              <a:hlinkClick r:id="rId32" action="ppaction://hlinksldjump"/>
              <a:extLst>
                <a:ext uri="{FF2B5EF4-FFF2-40B4-BE49-F238E27FC236}">
                  <a16:creationId xmlns:a16="http://schemas.microsoft.com/office/drawing/2014/main" id="{30ECF62F-30E0-556A-3538-22726ABB4E2A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2" name="Rectangle 21">
              <a:hlinkClick r:id="rId33" action="ppaction://hlinksldjump"/>
              <a:extLst>
                <a:ext uri="{FF2B5EF4-FFF2-40B4-BE49-F238E27FC236}">
                  <a16:creationId xmlns:a16="http://schemas.microsoft.com/office/drawing/2014/main" id="{2E63D227-0C35-0476-B522-774CE4A4EE4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3" name="Rectangle 22">
              <a:hlinkClick r:id="rId34" action="ppaction://hlinksldjump"/>
              <a:extLst>
                <a:ext uri="{FF2B5EF4-FFF2-40B4-BE49-F238E27FC236}">
                  <a16:creationId xmlns:a16="http://schemas.microsoft.com/office/drawing/2014/main" id="{EA7A26FC-2278-CB64-605A-2409FA8BBB9D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4" name="Rectangle 23">
              <a:hlinkClick r:id="rId35" action="ppaction://hlinksldjump"/>
              <a:extLst>
                <a:ext uri="{FF2B5EF4-FFF2-40B4-BE49-F238E27FC236}">
                  <a16:creationId xmlns:a16="http://schemas.microsoft.com/office/drawing/2014/main" id="{B6DAF496-762C-20B7-F72F-5FB00BB5150E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5" name="Rectangle 24">
              <a:hlinkClick r:id="rId36" action="ppaction://hlinksldjump"/>
              <a:extLst>
                <a:ext uri="{FF2B5EF4-FFF2-40B4-BE49-F238E27FC236}">
                  <a16:creationId xmlns:a16="http://schemas.microsoft.com/office/drawing/2014/main" id="{36291A72-07D4-F4E5-6C6F-8F48006D2EE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6" name="Rectangle 25">
              <a:hlinkClick r:id="rId37" action="ppaction://hlinksldjump"/>
              <a:extLst>
                <a:ext uri="{FF2B5EF4-FFF2-40B4-BE49-F238E27FC236}">
                  <a16:creationId xmlns:a16="http://schemas.microsoft.com/office/drawing/2014/main" id="{5B9B4953-9E06-928B-49F3-A56077CDFA1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7" name="Rectangle 26">
              <a:hlinkClick r:id="rId38" action="ppaction://hlinksldjump"/>
              <a:extLst>
                <a:ext uri="{FF2B5EF4-FFF2-40B4-BE49-F238E27FC236}">
                  <a16:creationId xmlns:a16="http://schemas.microsoft.com/office/drawing/2014/main" id="{AB5DA366-CDDA-6708-1011-C1D2807517E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8" name="Rectangle 27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46DE17-0685-D1E1-231D-D6557991FE85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9" name="Rectangle 28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93D399-2E66-21F3-CE03-E1B9DCCC4A7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0" name="Rectangle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BAEC804-2929-6B9F-213B-1FEA45E5410C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1" name="Rectangle 30">
              <a:hlinkClick r:id="rId42" action="ppaction://hlinksldjump"/>
              <a:extLst>
                <a:ext uri="{FF2B5EF4-FFF2-40B4-BE49-F238E27FC236}">
                  <a16:creationId xmlns:a16="http://schemas.microsoft.com/office/drawing/2014/main" id="{4040C272-3F5D-FEA9-F245-42AB8F347C9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2" name="Rectangle 31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EE2F01-633C-A2E1-18CF-23BB21AFB078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3" name="Rectangle 32">
              <a:hlinkClick r:id="rId44" action="ppaction://hlinksldjump"/>
              <a:extLst>
                <a:ext uri="{FF2B5EF4-FFF2-40B4-BE49-F238E27FC236}">
                  <a16:creationId xmlns:a16="http://schemas.microsoft.com/office/drawing/2014/main" id="{8D96B342-4965-476E-1388-858A814077F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4" name="Rectangle 33">
              <a:hlinkClick r:id="rId45" action="ppaction://hlinksldjump"/>
              <a:extLst>
                <a:ext uri="{FF2B5EF4-FFF2-40B4-BE49-F238E27FC236}">
                  <a16:creationId xmlns:a16="http://schemas.microsoft.com/office/drawing/2014/main" id="{4623C05B-1C7D-B8A9-36A3-4AC9B3F1512D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5" name="Rectangle 34">
              <a:hlinkClick r:id="rId46" action="ppaction://hlinksldjump"/>
              <a:extLst>
                <a:ext uri="{FF2B5EF4-FFF2-40B4-BE49-F238E27FC236}">
                  <a16:creationId xmlns:a16="http://schemas.microsoft.com/office/drawing/2014/main" id="{4A33619D-B0B4-9AF4-BCF7-7054D7A4EDA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F1A128-179F-FAD3-B76B-98BC4580F6A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143104-6566-A1BC-2D90-59C78A4E8A01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7A5513-FEC2-9D87-8355-01741E9E95E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75112D-AC2D-F058-AE08-C22D95A6AF1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1CB85C0-155C-CBDB-FCF8-61B0C4F0691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64AB1F2-DA54-9BF3-6BD6-99B0E97E831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5E55C-16EC-7E52-BEDD-08DDEA1A5CE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619E3D-A288-0599-6B55-89843EA38B13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C03B0CD-C712-6CCF-34E1-17C4FC69D9F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6FA31-0EDE-E83A-9677-4C2C8F8C5C7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9, 2024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1, 2024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2, 2024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3, 2024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4, 2024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/>
              <a:t>Sun May 5, 2024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6, 2024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7, 2024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8, 2024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9, 2024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10, 2024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10, 2024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11, 2024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12, 2024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13, 2024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14, 2024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15, 2024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16, 2024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17, 2024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18, 2024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19, 2024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20, 2024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11, 2024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21, 2024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22, 2024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23, 2024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24, 2024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25, 2024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26, 2024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27, 2024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28, 2024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29, 2024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30, 2024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12, 2024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31, 2024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June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359CFC2A-6458-E3D7-93DB-B533891F9B4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E2ED7BE2-C00D-F0D1-9F44-60411B99D66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20CD0BBF-ABE5-DDFE-DBBC-8DAA95ED8D7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CD6C361-023E-4DBB-AEFE-7CD2D431C32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E2CBC542-3CA0-E617-32FF-4CCD9D29F51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99EE8509-D352-B21E-0E10-67615E56789E}"/>
              </a:ext>
            </a:extLst>
          </p:cNvPr>
          <p:cNvSpPr/>
          <p:nvPr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446D80AC-F82E-75B9-8AB2-9F6AD346005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5E170CF-8D0D-22F5-6D16-251799C32561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25867BB-8186-60D8-01AC-DC02CB2C7F2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48F347E1-3172-C161-3080-2B8258BFF48B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864AA2C6-DE91-082A-7468-777E4FD3A4F0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97FD50BA-FF94-BBDD-4722-E8B6310466D8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89C1CE66-959B-C3FA-BC2A-2556EB7F9EB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7FFC89-6C84-D906-9A37-0548F47F7022}"/>
              </a:ext>
            </a:extLst>
          </p:cNvPr>
          <p:cNvGrpSpPr/>
          <p:nvPr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60411A6-8FB3-5ED1-116D-0A0B6EF75A70}"/>
                </a:ext>
              </a:extLst>
            </p:cNvPr>
            <p:cNvSpPr/>
            <p:nvPr userDrawn="1"/>
          </p:nvSpPr>
          <p:spPr>
            <a:xfrm>
              <a:off x="3687995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CDB5FC-B69F-B469-81BD-7902614A68D0}"/>
                </a:ext>
              </a:extLst>
            </p:cNvPr>
            <p:cNvSpPr/>
            <p:nvPr userDrawn="1"/>
          </p:nvSpPr>
          <p:spPr>
            <a:xfrm>
              <a:off x="385408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6511D4-8740-F12D-19D2-A1C108881E31}"/>
                </a:ext>
              </a:extLst>
            </p:cNvPr>
            <p:cNvSpPr/>
            <p:nvPr userDrawn="1"/>
          </p:nvSpPr>
          <p:spPr>
            <a:xfrm>
              <a:off x="401678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9C3150-B249-E1DD-C784-362439914E57}"/>
                </a:ext>
              </a:extLst>
            </p:cNvPr>
            <p:cNvSpPr/>
            <p:nvPr userDrawn="1"/>
          </p:nvSpPr>
          <p:spPr>
            <a:xfrm>
              <a:off x="418051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3F8A8D2C-0D46-502A-7F46-E5EC703730A5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A586924D-3226-9D41-BE69-C7FA19E58480}"/>
                </a:ext>
              </a:extLst>
            </p:cNvPr>
            <p:cNvSpPr/>
            <p:nvPr userDrawn="1"/>
          </p:nvSpPr>
          <p:spPr>
            <a:xfrm>
              <a:off x="336021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815861AC-19F0-675E-0DD2-E06A6DBB7ABE}"/>
                </a:ext>
              </a:extLst>
            </p:cNvPr>
            <p:cNvSpPr/>
            <p:nvPr userDrawn="1"/>
          </p:nvSpPr>
          <p:spPr>
            <a:xfrm>
              <a:off x="352292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2FBB503B-7B0B-A258-0D05-B874E47F5AED}"/>
                </a:ext>
              </a:extLst>
            </p:cNvPr>
            <p:cNvSpPr/>
            <p:nvPr userDrawn="1"/>
          </p:nvSpPr>
          <p:spPr>
            <a:xfrm>
              <a:off x="3687995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DD2A8D87-170D-B432-F7A5-951FE94A8267}"/>
                </a:ext>
              </a:extLst>
            </p:cNvPr>
            <p:cNvSpPr/>
            <p:nvPr userDrawn="1"/>
          </p:nvSpPr>
          <p:spPr>
            <a:xfrm>
              <a:off x="385408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C646F0D0-9155-0B5E-27DC-0EE8C457A679}"/>
                </a:ext>
              </a:extLst>
            </p:cNvPr>
            <p:cNvSpPr/>
            <p:nvPr userDrawn="1"/>
          </p:nvSpPr>
          <p:spPr>
            <a:xfrm>
              <a:off x="401678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5537F349-B9A0-0F78-F77A-C5A41947C28F}"/>
                </a:ext>
              </a:extLst>
            </p:cNvPr>
            <p:cNvSpPr/>
            <p:nvPr userDrawn="1"/>
          </p:nvSpPr>
          <p:spPr>
            <a:xfrm>
              <a:off x="418051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B06D5C34-4469-37EB-A57B-07949E3D715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933224B2-6CFE-FB9F-1DC7-8B1FBDA138CA}"/>
                </a:ext>
              </a:extLst>
            </p:cNvPr>
            <p:cNvSpPr/>
            <p:nvPr userDrawn="1"/>
          </p:nvSpPr>
          <p:spPr>
            <a:xfrm>
              <a:off x="336021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FBB46F6F-3B07-E0F7-2B87-87B97D99917F}"/>
                </a:ext>
              </a:extLst>
            </p:cNvPr>
            <p:cNvSpPr/>
            <p:nvPr userDrawn="1"/>
          </p:nvSpPr>
          <p:spPr>
            <a:xfrm>
              <a:off x="352292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E33123-A73F-F782-F0C8-256AB2025194}"/>
                </a:ext>
              </a:extLst>
            </p:cNvPr>
            <p:cNvSpPr/>
            <p:nvPr userDrawn="1"/>
          </p:nvSpPr>
          <p:spPr>
            <a:xfrm>
              <a:off x="3687995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9AC496AB-74B5-B84B-0BD4-DDC359E6086E}"/>
                </a:ext>
              </a:extLst>
            </p:cNvPr>
            <p:cNvSpPr/>
            <p:nvPr userDrawn="1"/>
          </p:nvSpPr>
          <p:spPr>
            <a:xfrm>
              <a:off x="385408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A7009B0D-5D8E-0C5A-DCED-E426CFA5A176}"/>
                </a:ext>
              </a:extLst>
            </p:cNvPr>
            <p:cNvSpPr/>
            <p:nvPr userDrawn="1"/>
          </p:nvSpPr>
          <p:spPr>
            <a:xfrm>
              <a:off x="401678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D15BAFE7-30C3-EB8D-9ABD-EA9C4293F4B1}"/>
                </a:ext>
              </a:extLst>
            </p:cNvPr>
            <p:cNvSpPr/>
            <p:nvPr userDrawn="1"/>
          </p:nvSpPr>
          <p:spPr>
            <a:xfrm>
              <a:off x="418051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5843209D-A8E7-D558-C572-169DFC707B02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49F68991-46D3-96D0-3225-8682BBD26096}"/>
                </a:ext>
              </a:extLst>
            </p:cNvPr>
            <p:cNvSpPr/>
            <p:nvPr userDrawn="1"/>
          </p:nvSpPr>
          <p:spPr>
            <a:xfrm>
              <a:off x="336021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87A0CB3-513D-0234-E0C2-97A3CD8D5F6D}"/>
                </a:ext>
              </a:extLst>
            </p:cNvPr>
            <p:cNvSpPr/>
            <p:nvPr userDrawn="1"/>
          </p:nvSpPr>
          <p:spPr>
            <a:xfrm>
              <a:off x="352292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EC3CD8B9-9BF2-CE52-3CAE-7615881005F0}"/>
                </a:ext>
              </a:extLst>
            </p:cNvPr>
            <p:cNvSpPr/>
            <p:nvPr userDrawn="1"/>
          </p:nvSpPr>
          <p:spPr>
            <a:xfrm>
              <a:off x="3687995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0F51A490-5A2A-3A2C-5937-731C46E47DBA}"/>
                </a:ext>
              </a:extLst>
            </p:cNvPr>
            <p:cNvSpPr/>
            <p:nvPr userDrawn="1"/>
          </p:nvSpPr>
          <p:spPr>
            <a:xfrm>
              <a:off x="385408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73C3CE5B-E22C-2529-B521-D381F8ADF95B}"/>
                </a:ext>
              </a:extLst>
            </p:cNvPr>
            <p:cNvSpPr/>
            <p:nvPr userDrawn="1"/>
          </p:nvSpPr>
          <p:spPr>
            <a:xfrm>
              <a:off x="401678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34DFAC25-8ECB-3112-A95F-28A530349E04}"/>
                </a:ext>
              </a:extLst>
            </p:cNvPr>
            <p:cNvSpPr/>
            <p:nvPr userDrawn="1"/>
          </p:nvSpPr>
          <p:spPr>
            <a:xfrm>
              <a:off x="418051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68696219-C592-90B4-B397-2A8C2CCFBD30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A402326B-A76B-E841-E712-882720B82AEB}"/>
                </a:ext>
              </a:extLst>
            </p:cNvPr>
            <p:cNvSpPr/>
            <p:nvPr userDrawn="1"/>
          </p:nvSpPr>
          <p:spPr>
            <a:xfrm>
              <a:off x="336021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F52F8278-7F5B-BDCC-881B-FF21D7D3332D}"/>
                </a:ext>
              </a:extLst>
            </p:cNvPr>
            <p:cNvSpPr/>
            <p:nvPr userDrawn="1"/>
          </p:nvSpPr>
          <p:spPr>
            <a:xfrm>
              <a:off x="352292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39C3C37E-836F-C18C-C94B-B178F1558871}"/>
                </a:ext>
              </a:extLst>
            </p:cNvPr>
            <p:cNvSpPr/>
            <p:nvPr userDrawn="1"/>
          </p:nvSpPr>
          <p:spPr>
            <a:xfrm>
              <a:off x="3687995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A9A35CDE-9B02-820E-21A0-0FE0590C662A}"/>
                </a:ext>
              </a:extLst>
            </p:cNvPr>
            <p:cNvSpPr/>
            <p:nvPr userDrawn="1"/>
          </p:nvSpPr>
          <p:spPr>
            <a:xfrm>
              <a:off x="385408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573B4635-6A19-652F-2DF0-9347C9846400}"/>
                </a:ext>
              </a:extLst>
            </p:cNvPr>
            <p:cNvSpPr/>
            <p:nvPr userDrawn="1"/>
          </p:nvSpPr>
          <p:spPr>
            <a:xfrm>
              <a:off x="401678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B29EEABD-CF93-CBCA-3E59-BE912CCDEF91}"/>
                </a:ext>
              </a:extLst>
            </p:cNvPr>
            <p:cNvSpPr/>
            <p:nvPr userDrawn="1"/>
          </p:nvSpPr>
          <p:spPr>
            <a:xfrm>
              <a:off x="418051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6" name="Rectangle 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F65DA8-C705-775E-4D1E-E90DC0A95570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7" name="Rectangle 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8C204FA5-8AD9-D865-D76B-A33D1FEAA27C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1A94966-2529-16C9-710F-971B667BBC9B}"/>
                </a:ext>
              </a:extLst>
            </p:cNvPr>
            <p:cNvSpPr/>
            <p:nvPr userDrawn="1"/>
          </p:nvSpPr>
          <p:spPr>
            <a:xfrm>
              <a:off x="336021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C6F62A-306E-68A2-27CA-2CBC30A989BF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0CE62F-6BF3-8343-1666-8033ADDA10B3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F38BCE-B355-7D20-AF06-3B4BE14C3AC6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197FDF-BC67-F15A-DE9D-971D51010157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9F9667-6AF1-FEFC-4D5E-98E273E220BE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3C1E7E-EA15-44E1-F6D7-81A486BCCEF3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4A07CAC-1484-D7D2-FE40-7FE6E9208CB6}"/>
                </a:ext>
              </a:extLst>
            </p:cNvPr>
            <p:cNvSpPr/>
            <p:nvPr userDrawn="1"/>
          </p:nvSpPr>
          <p:spPr>
            <a:xfrm>
              <a:off x="352292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0A5C269-35E8-27D3-DF8A-BE35DAC97927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EA6CDC-FDB4-D098-6625-9282735ED9FC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37511C5-3157-CC12-53D6-60B1554C6DD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EC2A5E8-E3DE-5778-9B06-9B4D9DC8EEC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8F2569-A6BE-4A24-7EBF-B3B1217FED2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4824756-5F9C-F092-ECAC-8AC38A6015A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EA1CA37-6B43-8F8F-718F-B2858C29BAC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1, 2024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2, 2024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3, 2024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4, 2024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5, 2024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6, 2024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7, 2024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8, 2024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13, 2024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9, 2024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10, 2024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11, 2024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12, 2024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13, 2024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14, 2024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15, 2024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16, 2024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17, 2024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18, 2024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14, 2024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19, 2024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20, 2024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21, 2024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22, 2024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23, 2024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24, 2024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25, 2024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26, 2024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27, 2024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28, 2024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15, 2024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29, 2024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30, 2024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July 2024</a:t>
            </a:r>
          </a:p>
        </p:txBody>
      </p:sp>
      <p:sp>
        <p:nvSpPr>
          <p:cNvPr id="2" name="Round Same Side Corner 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A64FF23-4881-C89A-6E2B-6BFAFC88A40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509DF39-8481-5725-CC49-7F7B03AEB18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A246849F-E680-F605-992B-E038561570C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F3AAE96B-D847-620B-5164-0C59ABBA4C6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2F78FA5E-FFE3-2C09-AD5E-4C690EFC0970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8DB460BD-2345-093A-F91F-44F7797AE7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529CB3BA-D371-7093-9BBC-5951BCE63877}"/>
              </a:ext>
            </a:extLst>
          </p:cNvPr>
          <p:cNvSpPr/>
          <p:nvPr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80410CF1-3DF9-7A53-87A0-4469D619CB5F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0" action="ppaction://hlinksldjump"/>
            <a:extLst>
              <a:ext uri="{FF2B5EF4-FFF2-40B4-BE49-F238E27FC236}">
                <a16:creationId xmlns:a16="http://schemas.microsoft.com/office/drawing/2014/main" id="{75D5B1BB-B8E6-78A9-A499-11915152E9A9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1" action="ppaction://hlinksldjump"/>
            <a:extLst>
              <a:ext uri="{FF2B5EF4-FFF2-40B4-BE49-F238E27FC236}">
                <a16:creationId xmlns:a16="http://schemas.microsoft.com/office/drawing/2014/main" id="{C9E7B63F-E1F5-41E9-C38F-4690EF6E236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2" action="ppaction://hlinksldjump"/>
            <a:extLst>
              <a:ext uri="{FF2B5EF4-FFF2-40B4-BE49-F238E27FC236}">
                <a16:creationId xmlns:a16="http://schemas.microsoft.com/office/drawing/2014/main" id="{A458F7DC-9A6B-A541-6601-1FFDF3E81387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3" action="ppaction://hlinksldjump"/>
            <a:extLst>
              <a:ext uri="{FF2B5EF4-FFF2-40B4-BE49-F238E27FC236}">
                <a16:creationId xmlns:a16="http://schemas.microsoft.com/office/drawing/2014/main" id="{0F9DBD4D-8D44-FB7D-78EC-E4B0E8AF314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2ED8FD1C-88B4-57E2-9447-93E8972E46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74C7F3-1902-B3B5-4E34-961076E8D6A6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EDE866-ECD0-387E-9A74-CFA6D4F6F02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566348-B0E8-C37F-7F3B-2B287C50A45C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582F4-B7BC-09A1-14C9-01BF5F45A35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EC6646-119B-4A38-B5AA-FE2305B3B87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hlinkClick r:id="rId15" action="ppaction://hlinksldjump"/>
              <a:extLst>
                <a:ext uri="{FF2B5EF4-FFF2-40B4-BE49-F238E27FC236}">
                  <a16:creationId xmlns:a16="http://schemas.microsoft.com/office/drawing/2014/main" id="{5B1221D3-14CF-925D-29DA-3E983B73C4F4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6" action="ppaction://hlinksldjump"/>
              <a:extLst>
                <a:ext uri="{FF2B5EF4-FFF2-40B4-BE49-F238E27FC236}">
                  <a16:creationId xmlns:a16="http://schemas.microsoft.com/office/drawing/2014/main" id="{3F932B52-ABE6-3558-96DF-22218E0D3E77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17" action="ppaction://hlinksldjump"/>
              <a:extLst>
                <a:ext uri="{FF2B5EF4-FFF2-40B4-BE49-F238E27FC236}">
                  <a16:creationId xmlns:a16="http://schemas.microsoft.com/office/drawing/2014/main" id="{E006EC49-EA2D-800D-FFD8-F7EA9D1F3B8F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415237C-3AD0-3FAE-E0EF-671B95DEFD1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8455C7BF-E3E7-C10D-1059-AEDB04701D6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C81169C7-29DF-EA26-8AE6-8BED10640A6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81E3B9E-5133-F95B-DE0F-FC2F37BE45F8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A860B428-086A-F57F-A6BE-B5332BFCAEA9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F9F8108D-7A5D-2E18-8708-7278472C72F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BB0C557D-EFD7-FFA9-C024-87B2AC08037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ABB980A2-FA5B-F1DC-8AA1-028872341CC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32AFAC2D-302E-E3D9-3A98-BB2C8C5777F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0E7E773E-AB10-E4E0-0A7C-CF64290F79C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6920F29C-34F6-B206-32E0-D5AEF3E8A275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93CD46BB-74AC-C9B3-9EF9-C1A4C6FA5F4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116D5D2A-4CB5-32FB-205E-21BD24E71E19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B7493FE1-3E9E-A42D-8F21-F017D5C4087A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A8D7681F-4443-9484-FC3F-BCDC8AFED64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DB220F-47B5-F67D-3BEA-0D9CEBF70F0F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E90FDAD0-5FFC-8559-EB69-4B9547017FF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57D89C44-AF00-61B0-D15B-FC552F38D677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C1E32276-C0E3-14AE-E609-0DA042BD87A8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BDDA2C72-C861-2651-C61A-A73C5DB3C77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45CD1D77-CFED-C417-D206-6186E6AA478F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11EE36DA-B719-D681-3849-2F1AB5DAF5E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47A3C17A-9211-5D0F-1284-E2BBF653B270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8D586BF9-266A-3DE4-D602-5A72E2AD545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5F88431A-475E-5C36-AC76-B97BBD6CAE9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ABE32743-237A-470E-FC33-5B991A787D8B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4FB77202-BFBA-304E-8493-C8B9866C4A5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73794AC0-A82F-C9DD-F9CF-9B9CB609160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740AB0F-5E68-0491-03D7-D0D4EAF02FD2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78E837-3724-F34D-37F1-530647C488D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F5D5085-611F-F442-A046-7982B510C536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BD29C-FCA8-D6AE-1979-BC889D58D15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99D81E-D314-B24D-3F79-E3AED3E16A7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74C17-1568-522A-8A97-19C0BD5ADB9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352666E-8A06-BD78-B0C7-817973DCB55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1, 2024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2, 2024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3, 2024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4, 2024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5, 2024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6, 2024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7, 2024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16, 2024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8, 2024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9, 2024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10, 2024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11, 2024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12, 2024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13, 2024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14, 2024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15, 2024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16, 2024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17, 2024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17, 2024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18, 2024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19, 2024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20, 2024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21, 2024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22, 2024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23, 2024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24, 2024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25, 2024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26, 2024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27, 2024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18, 2024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28, 2024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29, 2024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30, 2024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31, 2024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August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BFA54B01-0C1C-BB59-DC30-6C7E3FD5587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978A11C4-23D2-2A64-538E-DF393DE8C86C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4337FACC-0E09-7D3C-226B-033CDAF7B6C0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D1DD632B-AFC1-19F5-200B-21A5DF73F2BF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CD92F367-4885-67A5-4778-218F8ADEB5BC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3A94F7ED-B37E-A81C-D010-B15BABA3EEE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AE950D9-4CA7-9D8E-AA4E-A0F52B3C656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9E140ED-7648-CE02-309B-AC86A654000A}"/>
              </a:ext>
            </a:extLst>
          </p:cNvPr>
          <p:cNvSpPr/>
          <p:nvPr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CBEE580C-C5EE-4BEF-CD9F-7D5C8DDAF235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872D616-31D5-F75B-91A9-99D6F6F1971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DC5D1C22-450D-A779-47C7-20A84FAF30C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0416F75E-3D94-52BD-E24C-786025AEED0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F6FCF115-5A57-F440-D12C-508AA0D7586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F743BA-819A-4AF9-6F98-ABC0A007D0DA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3CB804-920B-897A-23C2-1C638C663FB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3795FB-D89A-5743-AC64-AE370F9B13CF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DA0402FD-041B-EFDB-9B29-825E638D6BC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6D8B32A8-A84A-D6C8-1CC4-D86D1E61958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B7B99378-FFE4-DACD-6918-D0C861DF4D2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79E95DC5-C0F2-A23A-9011-62F51695FCF7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8F8EF967-A52A-6D6B-65EE-FD3885A2B8B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42121F0C-EE14-2163-B3E4-E6C6D56095D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28864CED-5B41-22F4-9B7A-4032C90D56EE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7A0107CB-D2C3-5C18-BF43-A7E1F9D7162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C345F68A-3C78-D6F3-FC70-30E3CD56FB2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CC2573C-F72A-29F7-65A7-45C45504154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31C878A0-C9D0-923B-41DD-ECA9ECBA40E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6D98ECD8-A5F0-4391-1886-9BA22F7C6B1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D3955601-F694-CF6C-3771-D73AA06333B8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6CE74DC3-B356-5A60-53D3-3906DC84CF1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BA98A6A6-C95D-3C60-D94A-59F8BE5C6DE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AC67BDE3-D146-5275-55E0-1F9B7765B0B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2" name="Rectangle 21">
              <a:hlinkClick r:id="rId32" action="ppaction://hlinksldjump"/>
              <a:extLst>
                <a:ext uri="{FF2B5EF4-FFF2-40B4-BE49-F238E27FC236}">
                  <a16:creationId xmlns:a16="http://schemas.microsoft.com/office/drawing/2014/main" id="{453A754A-526A-0A8F-5E5D-E6127197376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3" name="Rectangle 22">
              <a:hlinkClick r:id="rId33" action="ppaction://hlinksldjump"/>
              <a:extLst>
                <a:ext uri="{FF2B5EF4-FFF2-40B4-BE49-F238E27FC236}">
                  <a16:creationId xmlns:a16="http://schemas.microsoft.com/office/drawing/2014/main" id="{4B29F934-D513-6627-EA66-7E552B7AFDB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4" name="Rectangle 23">
              <a:hlinkClick r:id="rId34" action="ppaction://hlinksldjump"/>
              <a:extLst>
                <a:ext uri="{FF2B5EF4-FFF2-40B4-BE49-F238E27FC236}">
                  <a16:creationId xmlns:a16="http://schemas.microsoft.com/office/drawing/2014/main" id="{03CA271E-CD2C-993B-73E2-59033647EB37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5" name="Rectangle 24">
              <a:hlinkClick r:id="rId35" action="ppaction://hlinksldjump"/>
              <a:extLst>
                <a:ext uri="{FF2B5EF4-FFF2-40B4-BE49-F238E27FC236}">
                  <a16:creationId xmlns:a16="http://schemas.microsoft.com/office/drawing/2014/main" id="{B7D83FAE-8E35-AF8C-6BD9-4CBE527C552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6" name="Rectangle 25">
              <a:hlinkClick r:id="rId36" action="ppaction://hlinksldjump"/>
              <a:extLst>
                <a:ext uri="{FF2B5EF4-FFF2-40B4-BE49-F238E27FC236}">
                  <a16:creationId xmlns:a16="http://schemas.microsoft.com/office/drawing/2014/main" id="{349A2565-BC99-4FDB-971C-EC4A99A9903D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7" name="Rectangle 26">
              <a:hlinkClick r:id="rId37" action="ppaction://hlinksldjump"/>
              <a:extLst>
                <a:ext uri="{FF2B5EF4-FFF2-40B4-BE49-F238E27FC236}">
                  <a16:creationId xmlns:a16="http://schemas.microsoft.com/office/drawing/2014/main" id="{8ABDC7CB-A0B1-3C37-BCEE-FA786ADB21D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8" name="Rectangle 27">
              <a:hlinkClick r:id="rId38" action="ppaction://hlinksldjump"/>
              <a:extLst>
                <a:ext uri="{FF2B5EF4-FFF2-40B4-BE49-F238E27FC236}">
                  <a16:creationId xmlns:a16="http://schemas.microsoft.com/office/drawing/2014/main" id="{10773F0D-E720-202D-0EE8-8B2FA77DA2CF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9" name="Rectangle 28">
              <a:hlinkClick r:id="rId39" action="ppaction://hlinksldjump"/>
              <a:extLst>
                <a:ext uri="{FF2B5EF4-FFF2-40B4-BE49-F238E27FC236}">
                  <a16:creationId xmlns:a16="http://schemas.microsoft.com/office/drawing/2014/main" id="{E11DC109-EE6B-78C7-9F48-6A62CD8AD63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0" name="Rectangle 29">
              <a:hlinkClick r:id="rId40" action="ppaction://hlinksldjump"/>
              <a:extLst>
                <a:ext uri="{FF2B5EF4-FFF2-40B4-BE49-F238E27FC236}">
                  <a16:creationId xmlns:a16="http://schemas.microsoft.com/office/drawing/2014/main" id="{02BAEFB0-04B8-17D1-C946-4495D69DF4BB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1" name="Rectangle 30">
              <a:hlinkClick r:id="rId41" action="ppaction://hlinksldjump"/>
              <a:extLst>
                <a:ext uri="{FF2B5EF4-FFF2-40B4-BE49-F238E27FC236}">
                  <a16:creationId xmlns:a16="http://schemas.microsoft.com/office/drawing/2014/main" id="{F8875EA1-A1BA-44AE-A4DC-2BC9CC8C682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2" name="Rectangle 31">
              <a:hlinkClick r:id="rId42" action="ppaction://hlinksldjump"/>
              <a:extLst>
                <a:ext uri="{FF2B5EF4-FFF2-40B4-BE49-F238E27FC236}">
                  <a16:creationId xmlns:a16="http://schemas.microsoft.com/office/drawing/2014/main" id="{0815CA8F-418D-CB87-9291-16C5CC747F2E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3" name="Rectangle 32">
              <a:hlinkClick r:id="rId43" action="ppaction://hlinksldjump"/>
              <a:extLst>
                <a:ext uri="{FF2B5EF4-FFF2-40B4-BE49-F238E27FC236}">
                  <a16:creationId xmlns:a16="http://schemas.microsoft.com/office/drawing/2014/main" id="{B5E36BF1-564A-002E-30D1-4B08B1D3753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4" name="Rectangle 33">
              <a:hlinkClick r:id="rId44" action="ppaction://hlinksldjump"/>
              <a:extLst>
                <a:ext uri="{FF2B5EF4-FFF2-40B4-BE49-F238E27FC236}">
                  <a16:creationId xmlns:a16="http://schemas.microsoft.com/office/drawing/2014/main" id="{B5ED923E-3726-5C70-A31A-F0A3D1023712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5" name="Rectangle 34">
              <a:hlinkClick r:id="rId45" action="ppaction://hlinksldjump"/>
              <a:extLst>
                <a:ext uri="{FF2B5EF4-FFF2-40B4-BE49-F238E27FC236}">
                  <a16:creationId xmlns:a16="http://schemas.microsoft.com/office/drawing/2014/main" id="{4A5A30A6-6F14-22CD-2B93-079280EFD02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6" name="Rectangle 35">
              <a:hlinkClick r:id="rId46" action="ppaction://hlinksldjump"/>
              <a:extLst>
                <a:ext uri="{FF2B5EF4-FFF2-40B4-BE49-F238E27FC236}">
                  <a16:creationId xmlns:a16="http://schemas.microsoft.com/office/drawing/2014/main" id="{5F33C2D8-203A-8A5F-9A70-9C0F347B5B5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16643E-DAF4-75BA-D357-C3B9C84911B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980767-EFE6-8D8F-136B-0505EC29AE1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025BA3-658E-4EA2-FE9A-1729D62E0E1B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633FCE-5CE0-0E39-B709-2ECDF6FB928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3EF120-DB6D-2E1B-4B03-A1D628EBAB6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CB0906-EF8D-57A2-DAE7-5A86237249CA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9F08B8-6934-FCC7-EBDA-3E4D837BD71C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34E548-138A-0E01-F670-C9B88C6AAD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171CBD-9BEE-8EE1-B7EC-7DA310C6F25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1, 2024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2, 2024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3, 2024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4, 2024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5, 2024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19, 2024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6, 2024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7, 2024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8, 2024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9, 2024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10, 2024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11, 2024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12, 2024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13, 2024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14, 2024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15, 2024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20, 2024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16, 2024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17, 2024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18, 2024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19, 2024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20, 2024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21, 2024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22, 2024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23, 2024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24, 2024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25, 2024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21, 2024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26, 2024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27, 2024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28, 2024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29, 2024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30, 2024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31, 2024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September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C5A4ABF-2C54-0830-1323-C38FA5D15FF0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5BF52218-3856-2EB7-EC01-6A8CD53E5323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C78BF1D6-173F-490D-292B-B2BAD782CDE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7E596735-E2FA-B501-A8F0-58BE35D9D0B2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FE62D9C7-E6EB-6757-8846-BD5CB5C3BB5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45EEF6BA-0F56-3986-B267-A967B4F9864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D2B173C6-6205-ECF9-6DB2-C0E528395F08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C4F87AA0-C516-DD89-E9B8-12DD49D63435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641F40DD-D2EB-B878-309F-CBA66C99146A}"/>
              </a:ext>
            </a:extLst>
          </p:cNvPr>
          <p:cNvSpPr/>
          <p:nvPr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C8CA63F-FEBD-3067-3707-36A81B3B022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9CE5FDF0-6791-6BCE-F1E0-070A2FD8C469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12D8EE3E-EBD7-FD3C-9EE7-E0E19160F7B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022B83AD-E6F6-EF5D-5722-B24083D4191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04672-2AEB-4EA4-5B1D-654D8100AA8C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16882A-58CE-E2EE-B580-AB883479B6F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3A249D-3006-4C06-BB67-830B520534BF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7F3544-F7E9-79BF-C660-0AA8230EE02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4D5080-3353-4900-80A1-ADEAABF135D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41C150-ED05-64BB-A1E4-7E9AA3D6902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6" action="ppaction://hlinksldjump"/>
              <a:extLst>
                <a:ext uri="{FF2B5EF4-FFF2-40B4-BE49-F238E27FC236}">
                  <a16:creationId xmlns:a16="http://schemas.microsoft.com/office/drawing/2014/main" id="{EC6C89C4-048D-78FA-0B79-B3266E6690C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7" action="ppaction://hlinksldjump"/>
              <a:extLst>
                <a:ext uri="{FF2B5EF4-FFF2-40B4-BE49-F238E27FC236}">
                  <a16:creationId xmlns:a16="http://schemas.microsoft.com/office/drawing/2014/main" id="{758019C3-664C-A71D-A0F6-BF33C26A2F0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C509F528-1615-D7A0-08D9-D6F53D7AE06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8EC55770-8A52-42B7-8EEB-D5CBD5707DA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C8E28034-B8CC-981E-BB82-22391A9026E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B4FC105F-32AA-59DE-BEB2-90078F674DA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3C613C01-EC84-9165-9B14-975B6A2309E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055CC771-5DBF-A38F-9242-B3D99EB6E5FF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4309828D-EEB6-7AB3-2022-56CCE265C378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5" action="ppaction://hlinksldjump"/>
              <a:extLst>
                <a:ext uri="{FF2B5EF4-FFF2-40B4-BE49-F238E27FC236}">
                  <a16:creationId xmlns:a16="http://schemas.microsoft.com/office/drawing/2014/main" id="{EA620291-4E0A-6C2E-D492-170879A32F6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6" action="ppaction://hlinksldjump"/>
              <a:extLst>
                <a:ext uri="{FF2B5EF4-FFF2-40B4-BE49-F238E27FC236}">
                  <a16:creationId xmlns:a16="http://schemas.microsoft.com/office/drawing/2014/main" id="{0C0E637D-E364-C530-F78D-58241095194A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7" action="ppaction://hlinksldjump"/>
              <a:extLst>
                <a:ext uri="{FF2B5EF4-FFF2-40B4-BE49-F238E27FC236}">
                  <a16:creationId xmlns:a16="http://schemas.microsoft.com/office/drawing/2014/main" id="{738AAEA1-0267-84F6-EF0E-06DD5AFF191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8" action="ppaction://hlinksldjump"/>
              <a:extLst>
                <a:ext uri="{FF2B5EF4-FFF2-40B4-BE49-F238E27FC236}">
                  <a16:creationId xmlns:a16="http://schemas.microsoft.com/office/drawing/2014/main" id="{37372DDE-7D1D-A486-0317-7CB223C5E92D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9" action="ppaction://hlinksldjump"/>
              <a:extLst>
                <a:ext uri="{FF2B5EF4-FFF2-40B4-BE49-F238E27FC236}">
                  <a16:creationId xmlns:a16="http://schemas.microsoft.com/office/drawing/2014/main" id="{EB642C47-56C8-F2C1-56E8-DFF55219F36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30" action="ppaction://hlinksldjump"/>
              <a:extLst>
                <a:ext uri="{FF2B5EF4-FFF2-40B4-BE49-F238E27FC236}">
                  <a16:creationId xmlns:a16="http://schemas.microsoft.com/office/drawing/2014/main" id="{B4BC36A5-51F4-8AD5-4496-2E0B4F79C90C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1" action="ppaction://hlinksldjump"/>
              <a:extLst>
                <a:ext uri="{FF2B5EF4-FFF2-40B4-BE49-F238E27FC236}">
                  <a16:creationId xmlns:a16="http://schemas.microsoft.com/office/drawing/2014/main" id="{AF0F04FA-E3AD-16B0-D8AA-BFAEA33C8913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55446A07-7E18-7756-56CA-FC0B22CDA18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199B327E-543B-368D-4ED3-A2624FB139D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4" action="ppaction://hlinksldjump"/>
              <a:extLst>
                <a:ext uri="{FF2B5EF4-FFF2-40B4-BE49-F238E27FC236}">
                  <a16:creationId xmlns:a16="http://schemas.microsoft.com/office/drawing/2014/main" id="{B34DDB08-EFC3-9180-1A5C-54DD51FC05F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5" action="ppaction://hlinksldjump"/>
              <a:extLst>
                <a:ext uri="{FF2B5EF4-FFF2-40B4-BE49-F238E27FC236}">
                  <a16:creationId xmlns:a16="http://schemas.microsoft.com/office/drawing/2014/main" id="{9AE6D96D-717B-DF3D-45BA-73EC47A04AAF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6" action="ppaction://hlinksldjump"/>
              <a:extLst>
                <a:ext uri="{FF2B5EF4-FFF2-40B4-BE49-F238E27FC236}">
                  <a16:creationId xmlns:a16="http://schemas.microsoft.com/office/drawing/2014/main" id="{D97D60E5-ACEE-E4BD-5A82-6556FAEF15A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92520B1-5C01-3779-F309-CD2C00ADE852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8" action="ppaction://hlinksldjump"/>
              <a:extLst>
                <a:ext uri="{FF2B5EF4-FFF2-40B4-BE49-F238E27FC236}">
                  <a16:creationId xmlns:a16="http://schemas.microsoft.com/office/drawing/2014/main" id="{234E7DA4-E261-9033-0C17-5B4D67F684D3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ECCB7CD-6375-B0D2-B389-F70A467C1E7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40" action="ppaction://hlinksldjump"/>
              <a:extLst>
                <a:ext uri="{FF2B5EF4-FFF2-40B4-BE49-F238E27FC236}">
                  <a16:creationId xmlns:a16="http://schemas.microsoft.com/office/drawing/2014/main" id="{4F1BD811-9258-03FF-571D-70933A823450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1" action="ppaction://hlinksldjump"/>
              <a:extLst>
                <a:ext uri="{FF2B5EF4-FFF2-40B4-BE49-F238E27FC236}">
                  <a16:creationId xmlns:a16="http://schemas.microsoft.com/office/drawing/2014/main" id="{4B261E3E-F00E-4B04-731A-C93E53BD3DC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2" action="ppaction://hlinksldjump"/>
              <a:extLst>
                <a:ext uri="{FF2B5EF4-FFF2-40B4-BE49-F238E27FC236}">
                  <a16:creationId xmlns:a16="http://schemas.microsoft.com/office/drawing/2014/main" id="{E5A1A625-15B9-DD15-06B0-F2D8F924F89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A801F3-2F4A-E52A-B536-BEEB3F8DFDA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4" action="ppaction://hlinksldjump"/>
              <a:extLst>
                <a:ext uri="{FF2B5EF4-FFF2-40B4-BE49-F238E27FC236}">
                  <a16:creationId xmlns:a16="http://schemas.microsoft.com/office/drawing/2014/main" id="{80B46C16-2937-F981-8D22-689B9B7033A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5" action="ppaction://hlinksldjump"/>
              <a:extLst>
                <a:ext uri="{FF2B5EF4-FFF2-40B4-BE49-F238E27FC236}">
                  <a16:creationId xmlns:a16="http://schemas.microsoft.com/office/drawing/2014/main" id="{468F59EC-A488-5448-4696-06D5335BEFA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095FE5-64CB-BAB8-E13F-64DF0E1F01CC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CEABA0-F5D5-2987-632F-DE2D8690AEA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C19ED3-176D-04DE-A97F-87C167FF418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062CE0-420E-C9B4-EFC7-C83EED93CC36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6F88D1-A368-093F-153F-AC2C9DBF3BD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B249C5-2C61-E1B7-C10A-6EB2580DF95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831111-3054-B0CA-2AFC-07D52A1BA92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1, 2024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2, 2024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3, 2024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22, 2024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4, 2024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5, 2024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6, 2024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7, 2024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8, 2024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9, 2024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10, 2024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11, 2024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12, 2024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13, 2024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23, 2024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14, 2024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15, 2024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16, 2024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17, 2024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18, 2024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19, 2024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20, 2024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21, 2024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22, 2024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23, 2024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24, 2024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24, 2024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25, 2024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26, 2024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27, 2024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28, 2024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29, 2024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30, 2024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October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72A83536-67C0-6FFF-7D96-B3DA09102D43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253CF9F9-BA87-F35D-4C83-8F54CDE1E7C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F9E50F00-211D-7E05-3B7A-241282601811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B17B2BE-0902-00DD-E2CC-289610717CD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8B5E0F8C-1DC8-C125-A8BC-66A3D75933D9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8824A0E-0A31-1422-5AFB-4BE2B202F44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85D71BBA-B2C5-7101-4B63-0C95003B342D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BA5038BB-9403-5594-4DFB-7FEC916735B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07494AC-CD75-AA7E-0B17-A71DA06F624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67D7DC36-FDCE-A937-0929-47AFA4CF2C71}"/>
              </a:ext>
            </a:extLst>
          </p:cNvPr>
          <p:cNvSpPr/>
          <p:nvPr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7C3AA9DA-FCA4-E038-BF03-0666763D61BD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62123120-DDA3-B4BF-33F9-EABF90ABA993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565BD02A-DCD9-51CC-4C4D-E5DA6307C31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411964-ABEC-4CF4-8ED9-6AA0A5CBFC69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hlinkClick r:id="rId16" action="ppaction://hlinksldjump"/>
              <a:extLst>
                <a:ext uri="{FF2B5EF4-FFF2-40B4-BE49-F238E27FC236}">
                  <a16:creationId xmlns:a16="http://schemas.microsoft.com/office/drawing/2014/main" id="{07F3F634-9BC4-EE83-8538-24F63DC2CFB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hlinkClick r:id="rId17" action="ppaction://hlinksldjump"/>
              <a:extLst>
                <a:ext uri="{FF2B5EF4-FFF2-40B4-BE49-F238E27FC236}">
                  <a16:creationId xmlns:a16="http://schemas.microsoft.com/office/drawing/2014/main" id="{1D9C2683-9D88-E439-1DC5-0DA0C1637A0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4D2145CD-B518-9A0F-8A8E-31A57994843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hlinkClick r:id="rId19" action="ppaction://hlinksldjump"/>
              <a:extLst>
                <a:ext uri="{FF2B5EF4-FFF2-40B4-BE49-F238E27FC236}">
                  <a16:creationId xmlns:a16="http://schemas.microsoft.com/office/drawing/2014/main" id="{5195118D-81BC-25C8-8F2D-A0D90A37F545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>
              <a:hlinkClick r:id="rId20" action="ppaction://hlinksldjump"/>
              <a:extLst>
                <a:ext uri="{FF2B5EF4-FFF2-40B4-BE49-F238E27FC236}">
                  <a16:creationId xmlns:a16="http://schemas.microsoft.com/office/drawing/2014/main" id="{0213155C-DAF6-EA5B-A0CC-370BBD57618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0717A61D-66A0-4498-DC76-1BC9C3DEE6A4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>
              <a:hlinkClick r:id="rId22" action="ppaction://hlinksldjump"/>
              <a:extLst>
                <a:ext uri="{FF2B5EF4-FFF2-40B4-BE49-F238E27FC236}">
                  <a16:creationId xmlns:a16="http://schemas.microsoft.com/office/drawing/2014/main" id="{EE82B746-6872-9429-EBD2-5761310B8DC6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hlinkClick r:id="rId23" action="ppaction://hlinksldjump"/>
              <a:extLst>
                <a:ext uri="{FF2B5EF4-FFF2-40B4-BE49-F238E27FC236}">
                  <a16:creationId xmlns:a16="http://schemas.microsoft.com/office/drawing/2014/main" id="{7795C461-1F0E-E933-489A-AC824209917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>
              <a:hlinkClick r:id="rId24" action="ppaction://hlinksldjump"/>
              <a:extLst>
                <a:ext uri="{FF2B5EF4-FFF2-40B4-BE49-F238E27FC236}">
                  <a16:creationId xmlns:a16="http://schemas.microsoft.com/office/drawing/2014/main" id="{7F16CD1E-B3B6-B956-4D80-B7266D57BF79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hlinkClick r:id="rId25" action="ppaction://hlinksldjump"/>
              <a:extLst>
                <a:ext uri="{FF2B5EF4-FFF2-40B4-BE49-F238E27FC236}">
                  <a16:creationId xmlns:a16="http://schemas.microsoft.com/office/drawing/2014/main" id="{7F9B4EED-3676-3258-77A6-B75D21789C7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2CEC4E1F-EA8E-5D0F-C8B8-50E51027DEEA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5" name="Rectangle 14">
              <a:hlinkClick r:id="rId27" action="ppaction://hlinksldjump"/>
              <a:extLst>
                <a:ext uri="{FF2B5EF4-FFF2-40B4-BE49-F238E27FC236}">
                  <a16:creationId xmlns:a16="http://schemas.microsoft.com/office/drawing/2014/main" id="{A44A835D-B1FC-05CD-7996-5366ED8A8C5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" name="Rectangle 15">
              <a:hlinkClick r:id="rId28" action="ppaction://hlinksldjump"/>
              <a:extLst>
                <a:ext uri="{FF2B5EF4-FFF2-40B4-BE49-F238E27FC236}">
                  <a16:creationId xmlns:a16="http://schemas.microsoft.com/office/drawing/2014/main" id="{8BBFD14B-FBEE-99AD-A5EC-28DB796128D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" name="Rectangle 16">
              <a:hlinkClick r:id="rId29" action="ppaction://hlinksldjump"/>
              <a:extLst>
                <a:ext uri="{FF2B5EF4-FFF2-40B4-BE49-F238E27FC236}">
                  <a16:creationId xmlns:a16="http://schemas.microsoft.com/office/drawing/2014/main" id="{FBB98163-CCF5-4EAE-B1C7-83820BC772FA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8" name="Rectangle 17">
              <a:hlinkClick r:id="rId30" action="ppaction://hlinksldjump"/>
              <a:extLst>
                <a:ext uri="{FF2B5EF4-FFF2-40B4-BE49-F238E27FC236}">
                  <a16:creationId xmlns:a16="http://schemas.microsoft.com/office/drawing/2014/main" id="{1A13B2BA-3822-A28E-3FDF-BF3638DD04A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9" name="Rectangle 18">
              <a:hlinkClick r:id="rId31" action="ppaction://hlinksldjump"/>
              <a:extLst>
                <a:ext uri="{FF2B5EF4-FFF2-40B4-BE49-F238E27FC236}">
                  <a16:creationId xmlns:a16="http://schemas.microsoft.com/office/drawing/2014/main" id="{BF062DE1-3910-42B9-19DA-C2FA9ADED370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0" name="Rectangle 19">
              <a:hlinkClick r:id="rId32" action="ppaction://hlinksldjump"/>
              <a:extLst>
                <a:ext uri="{FF2B5EF4-FFF2-40B4-BE49-F238E27FC236}">
                  <a16:creationId xmlns:a16="http://schemas.microsoft.com/office/drawing/2014/main" id="{440C2AE0-A49C-CDE5-6357-53A884B46A42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1" name="Rectangle 20">
              <a:hlinkClick r:id="rId33" action="ppaction://hlinksldjump"/>
              <a:extLst>
                <a:ext uri="{FF2B5EF4-FFF2-40B4-BE49-F238E27FC236}">
                  <a16:creationId xmlns:a16="http://schemas.microsoft.com/office/drawing/2014/main" id="{D1C4BB0F-6042-806D-6D14-F4EE3964F31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2" name="Rectangle 21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62D2EA-C12D-854D-51B0-38126D36A83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3" name="Rectangle 22">
              <a:hlinkClick r:id="rId35" action="ppaction://hlinksldjump"/>
              <a:extLst>
                <a:ext uri="{FF2B5EF4-FFF2-40B4-BE49-F238E27FC236}">
                  <a16:creationId xmlns:a16="http://schemas.microsoft.com/office/drawing/2014/main" id="{809F8691-4853-D24E-CB9B-BB5551FEE873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4" name="Rectangle 23">
              <a:hlinkClick r:id="rId36" action="ppaction://hlinksldjump"/>
              <a:extLst>
                <a:ext uri="{FF2B5EF4-FFF2-40B4-BE49-F238E27FC236}">
                  <a16:creationId xmlns:a16="http://schemas.microsoft.com/office/drawing/2014/main" id="{6B3EA8C7-9AF2-27B6-D0D5-F655045E7C4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5" name="Rectangle 24">
              <a:hlinkClick r:id="rId37" action="ppaction://hlinksldjump"/>
              <a:extLst>
                <a:ext uri="{FF2B5EF4-FFF2-40B4-BE49-F238E27FC236}">
                  <a16:creationId xmlns:a16="http://schemas.microsoft.com/office/drawing/2014/main" id="{65B87C25-4DA6-136B-C00E-E33EC3288A8A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6" name="Rectangle 25">
              <a:hlinkClick r:id="rId38" action="ppaction://hlinksldjump"/>
              <a:extLst>
                <a:ext uri="{FF2B5EF4-FFF2-40B4-BE49-F238E27FC236}">
                  <a16:creationId xmlns:a16="http://schemas.microsoft.com/office/drawing/2014/main" id="{B63C3411-E463-82DD-2D04-1DFEE8F23A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7" name="Rectangle 26">
              <a:hlinkClick r:id="rId39" action="ppaction://hlinksldjump"/>
              <a:extLst>
                <a:ext uri="{FF2B5EF4-FFF2-40B4-BE49-F238E27FC236}">
                  <a16:creationId xmlns:a16="http://schemas.microsoft.com/office/drawing/2014/main" id="{60F66A92-52D1-7B4F-051E-3A7DD4497D7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8" name="Rectangle 27">
              <a:hlinkClick r:id="rId40" action="ppaction://hlinksldjump"/>
              <a:extLst>
                <a:ext uri="{FF2B5EF4-FFF2-40B4-BE49-F238E27FC236}">
                  <a16:creationId xmlns:a16="http://schemas.microsoft.com/office/drawing/2014/main" id="{66F8CCDF-DB92-6AA4-0721-DD36CA486C2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29" name="Rectangle 28">
              <a:hlinkClick r:id="rId41" action="ppaction://hlinksldjump"/>
              <a:extLst>
                <a:ext uri="{FF2B5EF4-FFF2-40B4-BE49-F238E27FC236}">
                  <a16:creationId xmlns:a16="http://schemas.microsoft.com/office/drawing/2014/main" id="{94BDF23B-2CEA-AB16-27CB-8F9713A31B0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0" name="Rectangle 29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A452D4-99CB-6456-BE99-F5AFA2E0DF15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1" name="Rectangle 30">
              <a:hlinkClick r:id="rId43" action="ppaction://hlinksldjump"/>
              <a:extLst>
                <a:ext uri="{FF2B5EF4-FFF2-40B4-BE49-F238E27FC236}">
                  <a16:creationId xmlns:a16="http://schemas.microsoft.com/office/drawing/2014/main" id="{FEED60E4-2C34-5F47-F414-BD55706BC281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2" name="Rectangle 31">
              <a:hlinkClick r:id="rId44" action="ppaction://hlinksldjump"/>
              <a:extLst>
                <a:ext uri="{FF2B5EF4-FFF2-40B4-BE49-F238E27FC236}">
                  <a16:creationId xmlns:a16="http://schemas.microsoft.com/office/drawing/2014/main" id="{23DADD52-0E98-379D-58B8-427085B4BE8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3" name="Rectangle 32">
              <a:hlinkClick r:id="rId45" action="ppaction://hlinksldjump"/>
              <a:extLst>
                <a:ext uri="{FF2B5EF4-FFF2-40B4-BE49-F238E27FC236}">
                  <a16:creationId xmlns:a16="http://schemas.microsoft.com/office/drawing/2014/main" id="{97D6C044-BB95-F2B7-1E55-92B169AC7EAC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4" name="Rectangle 33">
              <a:hlinkClick r:id="rId46" action="ppaction://hlinksldjump"/>
              <a:extLst>
                <a:ext uri="{FF2B5EF4-FFF2-40B4-BE49-F238E27FC236}">
                  <a16:creationId xmlns:a16="http://schemas.microsoft.com/office/drawing/2014/main" id="{56D77B38-040D-150B-AEAD-AF55FB3E6D66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0B2474-6475-1096-C949-29690C4A682E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5D85449-75F2-DE2C-A126-C7AEC510776D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5C026B-2390-53BF-3DDD-9A788CEAEFE2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25247D-9CDF-B7A4-D087-6DD7EA1F8F74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43CA488-D5E7-427B-1855-E770BEFD7CDF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5BBFC3-75BC-F661-2C2F-D00214D532A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F2709AD-FD1B-2BF7-14E2-A8607141D78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55A397-3DE4-FB9C-1E06-61F0E5591B1A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E51E71-2953-815C-AFC6-CDFDFE9C1A8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840541C-1997-59A1-C54B-AA300F249286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31D3CD8-AED2-873C-3F9C-F8D1EF76A39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1, 2024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2, 2024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25, 2024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3, 2024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4, 2024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5, 2024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6, 2024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7, 2024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8, 2024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9, 2024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10, 2024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11, 2024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12, 2024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26, 2024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13, 2024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14, 2024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15, 2024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16, 2024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17, 2024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18, 2024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19, 2024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20, 2024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21, 2024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22, 2024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27, 2024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23, 2024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24, 2024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25, 2024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26, 2024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27, 2024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28, 2024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29, 2024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30, 2024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31, 2024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2024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E40DA9A-FA24-FF7B-0F92-098DB6ED7451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0F278ECA-8D6E-1FBD-635D-29C3A0511D9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E4504467-464F-B73C-DE05-2E47A1E8D0D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2D63B1A1-96E0-1604-105B-E25EC7FBE3A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0B687DF7-6D11-99A7-4058-84AC4A84F8C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8DCF39B2-A0B5-7E75-7387-73AF2D022C7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88F507A-2254-546B-896C-9FEB89B54AC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6293170D-29F2-6D4E-FFDD-D38EBC2A1F2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F6F154E-AED2-46EF-E1C6-85BD73BE896D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D9895B8D-ED3E-D914-AFED-69C59DF8A704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62935596-94B9-05D4-6713-B2C7D9FA32FE}"/>
              </a:ext>
            </a:extLst>
          </p:cNvPr>
          <p:cNvSpPr/>
          <p:nvPr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52CAE8F2-EBFB-BF4D-6B7E-E29906F64EC7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3E4BC203-01A6-08F6-66FC-E8C55997E57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F36A09-8A10-21B8-C352-C3B11CD83744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68E020D-261B-4912-CBFA-9620BB2EADB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1678FB-FF25-E632-AE98-CBC02E1FED2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6933B3-B29A-756F-C290-B060D70D27D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6" action="ppaction://hlinksldjump"/>
              <a:extLst>
                <a:ext uri="{FF2B5EF4-FFF2-40B4-BE49-F238E27FC236}">
                  <a16:creationId xmlns:a16="http://schemas.microsoft.com/office/drawing/2014/main" id="{BC2C03A5-ADD4-EB25-9C8D-138B102B0C0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7" action="ppaction://hlinksldjump"/>
              <a:extLst>
                <a:ext uri="{FF2B5EF4-FFF2-40B4-BE49-F238E27FC236}">
                  <a16:creationId xmlns:a16="http://schemas.microsoft.com/office/drawing/2014/main" id="{19E60DE6-6B33-8665-08BC-BE125A5C9EC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FA07CE-5A2B-B5C4-CC99-0E484425099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9" action="ppaction://hlinksldjump"/>
              <a:extLst>
                <a:ext uri="{FF2B5EF4-FFF2-40B4-BE49-F238E27FC236}">
                  <a16:creationId xmlns:a16="http://schemas.microsoft.com/office/drawing/2014/main" id="{93943ECC-7516-50CE-A9D8-408195B3777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2A1E7B-EF3A-E9C9-0B09-6FD4C120EF3A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1" action="ppaction://hlinksldjump"/>
              <a:extLst>
                <a:ext uri="{FF2B5EF4-FFF2-40B4-BE49-F238E27FC236}">
                  <a16:creationId xmlns:a16="http://schemas.microsoft.com/office/drawing/2014/main" id="{34D2108F-9CD0-AD17-35E7-57008929A7B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2" action="ppaction://hlinksldjump"/>
              <a:extLst>
                <a:ext uri="{FF2B5EF4-FFF2-40B4-BE49-F238E27FC236}">
                  <a16:creationId xmlns:a16="http://schemas.microsoft.com/office/drawing/2014/main" id="{C25E0EB3-8312-92D3-C709-FC1A3CEA6EB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3" action="ppaction://hlinksldjump"/>
              <a:extLst>
                <a:ext uri="{FF2B5EF4-FFF2-40B4-BE49-F238E27FC236}">
                  <a16:creationId xmlns:a16="http://schemas.microsoft.com/office/drawing/2014/main" id="{8DE6EDBE-232E-76D1-6318-C66606CAE4CF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4" action="ppaction://hlinksldjump"/>
              <a:extLst>
                <a:ext uri="{FF2B5EF4-FFF2-40B4-BE49-F238E27FC236}">
                  <a16:creationId xmlns:a16="http://schemas.microsoft.com/office/drawing/2014/main" id="{B00C553C-7CC2-AF7A-9906-6A8860797DF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B142965-B78C-1C54-05F4-0B9950F9CC89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6" action="ppaction://hlinksldjump"/>
              <a:extLst>
                <a:ext uri="{FF2B5EF4-FFF2-40B4-BE49-F238E27FC236}">
                  <a16:creationId xmlns:a16="http://schemas.microsoft.com/office/drawing/2014/main" id="{7D047D04-458C-3696-9FC7-9289F64B84F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7" action="ppaction://hlinksldjump"/>
              <a:extLst>
                <a:ext uri="{FF2B5EF4-FFF2-40B4-BE49-F238E27FC236}">
                  <a16:creationId xmlns:a16="http://schemas.microsoft.com/office/drawing/2014/main" id="{7004D5A0-1CF5-83E9-E7F6-1A085F4A756B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8" action="ppaction://hlinksldjump"/>
              <a:extLst>
                <a:ext uri="{FF2B5EF4-FFF2-40B4-BE49-F238E27FC236}">
                  <a16:creationId xmlns:a16="http://schemas.microsoft.com/office/drawing/2014/main" id="{80B17009-BB8B-003D-6670-2F33898937F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9" action="ppaction://hlinksldjump"/>
              <a:extLst>
                <a:ext uri="{FF2B5EF4-FFF2-40B4-BE49-F238E27FC236}">
                  <a16:creationId xmlns:a16="http://schemas.microsoft.com/office/drawing/2014/main" id="{2BBE25E7-C4D6-3080-E6ED-BBEC0CFBBD0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2BBD44B-A375-AEE7-E2E8-5F1834E1F47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1" action="ppaction://hlinksldjump"/>
              <a:extLst>
                <a:ext uri="{FF2B5EF4-FFF2-40B4-BE49-F238E27FC236}">
                  <a16:creationId xmlns:a16="http://schemas.microsoft.com/office/drawing/2014/main" id="{79A04AEB-E55F-28CF-6406-FE8B3B2189A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FCCC669B-76FA-CBEB-3BBD-2C2050666672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9201A556-9F1D-3D5C-DC0A-A899B2548D2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0BD5E369-F406-672F-C7EB-C1400A35EE0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058DC398-9005-6854-8AC7-799034039D89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16DDC4BF-606E-466F-C4ED-78C44BC555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2B791DC0-CBCC-934B-0595-3723A12BFBA5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B1633E12-D460-CF73-DF13-4232F5D584E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EA0472A0-F75B-4B6A-1B3C-28929B8C1251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29E71429-4491-E2E1-EFD2-1E28536FAE6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46DE35AE-65AE-9EFD-2E11-67E7F3C8F2B3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C257772B-B6FD-454E-D091-C3705B8A8812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3DCC6988-12AB-1EF0-9C34-4A85DD894CD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3C5799F9-FF3C-4D95-3F98-0798E671C2D4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E475E90F-942E-0217-0909-CC30653CFC9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AA6A2F-A3EF-9B6B-D261-BB346783FA0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053DE8-3FC8-131F-DE0C-D4887DB15AA3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C891E7-B74D-C592-27A4-522FF7EFFFA5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10DBF0-DD4B-0F60-48FF-E907DC5FD25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3391F1-AA59-B2D5-0C81-FB4BD65EFF7D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861934-30E5-EBE1-07AA-2E95F72E326B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BC4D1C2-92E4-CFEE-2AE0-4F4BE5DC670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C456258-2BA4-21AF-4187-87C49F8DCC06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E4E771-08C5-B23A-C63B-AE67726C4B6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28, 2024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1, 2024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2, 2024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3, 2024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4, 2024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5, 2024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6, 2024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7, 2024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8, 2024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9, 2024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10, 2024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29, 2024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11, 2024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12, 2024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13, 2024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14, 2024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15, 2024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16, 2024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17, 2024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18, 2024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19, 2024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20, 2024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30, 2024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21, 2024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22, 2024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23, 2024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24, 2024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25, 2024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26, 2024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27, 2024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28, 2024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29, 2024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30, 2024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31, 2024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December 2024</a:t>
            </a:r>
          </a:p>
        </p:txBody>
      </p:sp>
      <p:sp>
        <p:nvSpPr>
          <p:cNvPr id="45" name="Round Same Side Corner Rectangle 44">
            <a:hlinkClick r:id="rId2" action="ppaction://hlinksldjump"/>
            <a:extLst>
              <a:ext uri="{FF2B5EF4-FFF2-40B4-BE49-F238E27FC236}">
                <a16:creationId xmlns:a16="http://schemas.microsoft.com/office/drawing/2014/main" id="{2F235225-D60D-CC54-BD81-F7A2C416B85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6" name="Round Same Side Corner Rectangle 45">
            <a:hlinkClick r:id="rId3" action="ppaction://hlinksldjump"/>
            <a:extLst>
              <a:ext uri="{FF2B5EF4-FFF2-40B4-BE49-F238E27FC236}">
                <a16:creationId xmlns:a16="http://schemas.microsoft.com/office/drawing/2014/main" id="{AD0C2AB9-7BA7-F521-6410-9B15F36132D7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7" name="Round Same Side Corner Rectangle 46">
            <a:hlinkClick r:id="rId4" action="ppaction://hlinksldjump"/>
            <a:extLst>
              <a:ext uri="{FF2B5EF4-FFF2-40B4-BE49-F238E27FC236}">
                <a16:creationId xmlns:a16="http://schemas.microsoft.com/office/drawing/2014/main" id="{2983EF1A-83E7-0597-A299-AE8DE8F3DC2F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48" name="Round Same Side Corner Rectangle 47">
            <a:hlinkClick r:id="rId5" action="ppaction://hlinksldjump"/>
            <a:extLst>
              <a:ext uri="{FF2B5EF4-FFF2-40B4-BE49-F238E27FC236}">
                <a16:creationId xmlns:a16="http://schemas.microsoft.com/office/drawing/2014/main" id="{7934C026-C9DE-A281-ADA9-AA5AFD17C9F5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49" name="Round Same Side Corner Rectangle 48">
            <a:hlinkClick r:id="rId6" action="ppaction://hlinksldjump"/>
            <a:extLst>
              <a:ext uri="{FF2B5EF4-FFF2-40B4-BE49-F238E27FC236}">
                <a16:creationId xmlns:a16="http://schemas.microsoft.com/office/drawing/2014/main" id="{7A11F599-FA34-404C-51E5-AC6605B4B10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0" name="Round Same Side Corner 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B954B8B7-460F-D09D-8849-854E623BA3D6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1" name="Round Same Side Corner Rectangle 50">
            <a:hlinkClick r:id="rId8" action="ppaction://hlinksldjump"/>
            <a:extLst>
              <a:ext uri="{FF2B5EF4-FFF2-40B4-BE49-F238E27FC236}">
                <a16:creationId xmlns:a16="http://schemas.microsoft.com/office/drawing/2014/main" id="{08D5EC6E-0FB9-2644-5D9A-68D7B51141FB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2" name="Round Same Side Corner 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CAA20A7B-EADC-5EF0-DA9F-85B64AB25A1A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3" name="Round Same Side Corner Rectangle 52">
            <a:hlinkClick r:id="rId10" action="ppaction://hlinksldjump"/>
            <a:extLst>
              <a:ext uri="{FF2B5EF4-FFF2-40B4-BE49-F238E27FC236}">
                <a16:creationId xmlns:a16="http://schemas.microsoft.com/office/drawing/2014/main" id="{67A75E0E-F7D2-22C0-BB1D-F4A784F0BE4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4" name="Round Same Side Corner Rectangle 53">
            <a:hlinkClick r:id="rId11" action="ppaction://hlinksldjump"/>
            <a:extLst>
              <a:ext uri="{FF2B5EF4-FFF2-40B4-BE49-F238E27FC236}">
                <a16:creationId xmlns:a16="http://schemas.microsoft.com/office/drawing/2014/main" id="{D34D195C-F372-1052-F2F3-0EC22D54D3A8}"/>
              </a:ext>
            </a:extLst>
          </p:cNvPr>
          <p:cNvSpPr/>
          <p:nvPr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5" name="Round Same Side Corner Rectangle 54">
            <a:hlinkClick r:id="rId12" action="ppaction://hlinksldjump"/>
            <a:extLst>
              <a:ext uri="{FF2B5EF4-FFF2-40B4-BE49-F238E27FC236}">
                <a16:creationId xmlns:a16="http://schemas.microsoft.com/office/drawing/2014/main" id="{0E2D32C5-0C94-B0C0-F969-ED7383F0E64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56" name="Round Same Side Corner Rectangle 55">
            <a:hlinkClick r:id="rId13" action="ppaction://hlinksldjump"/>
            <a:extLst>
              <a:ext uri="{FF2B5EF4-FFF2-40B4-BE49-F238E27FC236}">
                <a16:creationId xmlns:a16="http://schemas.microsoft.com/office/drawing/2014/main" id="{18D01544-F68D-4F49-27AF-D6FDA7AFCCB8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7" name="Round Same Side Corner Rectangle 56">
            <a:hlinkClick r:id="rId14" action="ppaction://hlinksldjump"/>
            <a:extLst>
              <a:ext uri="{FF2B5EF4-FFF2-40B4-BE49-F238E27FC236}">
                <a16:creationId xmlns:a16="http://schemas.microsoft.com/office/drawing/2014/main" id="{0F734020-903B-D8BE-7F6C-42327244A712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6CF454-A186-9420-5350-79BFCE966732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22721A-5ABA-199D-8AF0-62E4F8ED6A4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3C8735-26E6-399D-B5A1-34A55783941E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4DC701-78FB-266D-33BD-366032969046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07C62D-8E61-8B0A-23E7-0DB44F17C9E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1DF714AD-8633-F65B-B24A-542AAAF2DD66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D2163EDE-5744-4A0D-89DE-EF5BE018DF1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C59B4279-0127-ED54-8CD0-C8CDDB41254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8715BF35-00D6-73B1-E9D9-A40E72EB28E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B30D6FD2-F462-6E5A-73AC-EA77B1822CCD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0F7E18F8-B4F5-81A2-ED6A-4048C01B630D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DDBEB4B2-E3E7-A8C4-7BB4-A3DA3F1E8A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00791ED8-8D28-600D-3EE8-2046560607EA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20491F10-2E9F-9A28-5E57-87CA19C5995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41E985BE-5AA1-5599-B896-6AC6E08186C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6893687C-F4FE-D571-A8D1-38C82BCD07D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77E2FC7-DDA2-4B8F-9722-4E290131D8CC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60A078DA-4511-7606-C6DD-DB66F58CD17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9817913A-ABFB-73F1-3EA2-091C987E3E7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DD5898C7-5D37-F5A2-941C-18ED15289831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9E9ABC08-988E-5787-DC06-441C3F47031C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3063751-A2BF-2B5C-198D-01C9658613D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636B1CAA-8D78-FA88-6DFF-6707881FF8DB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5386E3CC-FD59-A6B1-4EB9-52E1B15DC05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0B69A118-267A-C246-0562-D1F42287E68D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55164D51-133A-A27B-9EA6-B55E9A711D0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A4A5AC74-FF00-8FA9-E614-A2CFDAC78288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596519BD-E400-9834-7BCA-7BE6A67A32E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51325C9D-352F-C1A3-1074-017834CF1F0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2D9CAEBD-29BC-B5BD-C16A-7358FC5910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0200F8DA-3C33-935A-668A-1B031CDAD7F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B0004BB5-F2E0-3C31-7410-9EACEF1E6B6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1CA12586-4316-D56F-271E-4144FA4B7D4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DA46CBA1-ED6A-B6E1-59E5-8DB926ACBC6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7DB204-24C8-52C6-ADC8-7E79F9F3A833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A94E342F-4DCD-F1DE-60A0-3C58D27EAEE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3CA100-8229-E130-DC38-ADCF60E417F4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51B0C8-C6FE-5640-98D3-748729AA024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4F8015-B138-5E81-52FE-571FAE66E6E6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BE7F9B-4BBD-4D68-B175-39D65A56AA6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50C1DFD-B762-3D5D-F9FC-5BEB52AA777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A908FB-8981-59EE-934F-9CE5ED8A952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6D21E0-0730-A911-4FED-1588F1B7CE2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1, 2024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2, 2024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3, 2024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4, 2024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5, 2024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6, 2024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7, 2024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8, 2024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9, 2024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February 2024</a:t>
            </a:r>
          </a:p>
        </p:txBody>
      </p:sp>
      <p:sp>
        <p:nvSpPr>
          <p:cNvPr id="100" name="Round Same Side Corner Rectangle 99">
            <a:hlinkClick r:id="rId2" action="ppaction://hlinksldjump"/>
            <a:extLst>
              <a:ext uri="{FF2B5EF4-FFF2-40B4-BE49-F238E27FC236}">
                <a16:creationId xmlns:a16="http://schemas.microsoft.com/office/drawing/2014/main" id="{FE893D65-CFA9-96E1-3148-388F7D8417E7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01" name="Round Same Side Corner Rectangle 100">
            <a:hlinkClick r:id="rId3" action="ppaction://hlinksldjump"/>
            <a:extLst>
              <a:ext uri="{FF2B5EF4-FFF2-40B4-BE49-F238E27FC236}">
                <a16:creationId xmlns:a16="http://schemas.microsoft.com/office/drawing/2014/main" id="{DF76EC4F-C935-CD2D-287E-D7F95CE98ACF}"/>
              </a:ext>
            </a:extLst>
          </p:cNvPr>
          <p:cNvSpPr/>
          <p:nvPr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02" name="Round Same Side Corner Rectangle 101">
            <a:hlinkClick r:id="rId4" action="ppaction://hlinksldjump"/>
            <a:extLst>
              <a:ext uri="{FF2B5EF4-FFF2-40B4-BE49-F238E27FC236}">
                <a16:creationId xmlns:a16="http://schemas.microsoft.com/office/drawing/2014/main" id="{6104E072-2886-CD83-F2B0-F34BDF87423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03" name="Round Same Side Corner Rectangle 102">
            <a:hlinkClick r:id="rId5" action="ppaction://hlinksldjump"/>
            <a:extLst>
              <a:ext uri="{FF2B5EF4-FFF2-40B4-BE49-F238E27FC236}">
                <a16:creationId xmlns:a16="http://schemas.microsoft.com/office/drawing/2014/main" id="{20EBD785-2CA8-BE1C-6EBB-30521D742F96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04" name="Round Same Side Corner Rectangle 103">
            <a:hlinkClick r:id="rId6" action="ppaction://hlinksldjump"/>
            <a:extLst>
              <a:ext uri="{FF2B5EF4-FFF2-40B4-BE49-F238E27FC236}">
                <a16:creationId xmlns:a16="http://schemas.microsoft.com/office/drawing/2014/main" id="{86267F52-5A9C-E8AF-C789-98784A3FD588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5" name="Round Same Side Corner Rectangle 104">
            <a:hlinkClick r:id="rId7" action="ppaction://hlinksldjump"/>
            <a:extLst>
              <a:ext uri="{FF2B5EF4-FFF2-40B4-BE49-F238E27FC236}">
                <a16:creationId xmlns:a16="http://schemas.microsoft.com/office/drawing/2014/main" id="{230605F7-ECE1-C346-5B99-B635DD67ABFB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6" name="Round Same Side Corner 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2BABD61C-7B35-45EB-CCC2-1371EEA268F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7" name="Round Same Side Corner Rectangle 106">
            <a:hlinkClick r:id="rId9" action="ppaction://hlinksldjump"/>
            <a:extLst>
              <a:ext uri="{FF2B5EF4-FFF2-40B4-BE49-F238E27FC236}">
                <a16:creationId xmlns:a16="http://schemas.microsoft.com/office/drawing/2014/main" id="{DA251D0F-39C6-7701-5FB5-FA48542FFEFD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8" name="Round Same Side Corner Rectangle 107">
            <a:hlinkClick r:id="rId10" action="ppaction://hlinksldjump"/>
            <a:extLst>
              <a:ext uri="{FF2B5EF4-FFF2-40B4-BE49-F238E27FC236}">
                <a16:creationId xmlns:a16="http://schemas.microsoft.com/office/drawing/2014/main" id="{7F4DEBA0-29A2-FA13-2A39-01C96186158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9" name="Round Same Side Corner Rectangle 108">
            <a:hlinkClick r:id="rId11" action="ppaction://hlinksldjump"/>
            <a:extLst>
              <a:ext uri="{FF2B5EF4-FFF2-40B4-BE49-F238E27FC236}">
                <a16:creationId xmlns:a16="http://schemas.microsoft.com/office/drawing/2014/main" id="{9E5D3FC0-56BF-BBC9-D2A1-6BF3DFE0397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10" name="Round Same Side Corner Rectangle 109">
            <a:hlinkClick r:id="rId12" action="ppaction://hlinksldjump"/>
            <a:extLst>
              <a:ext uri="{FF2B5EF4-FFF2-40B4-BE49-F238E27FC236}">
                <a16:creationId xmlns:a16="http://schemas.microsoft.com/office/drawing/2014/main" id="{C68484B4-5088-310A-78E4-831DDBBB7EB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11" name="Round Same Side Corner Rectangle 110">
            <a:hlinkClick r:id="rId13" action="ppaction://hlinksldjump"/>
            <a:extLst>
              <a:ext uri="{FF2B5EF4-FFF2-40B4-BE49-F238E27FC236}">
                <a16:creationId xmlns:a16="http://schemas.microsoft.com/office/drawing/2014/main" id="{2CA692AA-CD77-CEB0-CB16-67ED6F015100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12" name="Round Same Side Corner Rectangle 111">
            <a:hlinkClick r:id="rId14" action="ppaction://hlinksldjump"/>
            <a:extLst>
              <a:ext uri="{FF2B5EF4-FFF2-40B4-BE49-F238E27FC236}">
                <a16:creationId xmlns:a16="http://schemas.microsoft.com/office/drawing/2014/main" id="{37BD4F27-5BB7-077C-1FE3-64652C4ECA7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51BA03-39F6-7268-96F4-6E8EAB60F9F2}"/>
              </a:ext>
            </a:extLst>
          </p:cNvPr>
          <p:cNvGrpSpPr/>
          <p:nvPr/>
        </p:nvGrpSpPr>
        <p:grpSpPr>
          <a:xfrm>
            <a:off x="3360210" y="369282"/>
            <a:ext cx="1129960" cy="887081"/>
            <a:chOff x="3360210" y="369282"/>
            <a:chExt cx="1129960" cy="8870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3272F2-B24E-1DAF-0BB7-CDA13F25C38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5AB38D-DD66-B0A9-D35C-FDCC9C8DFE3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6F454A-3108-70C2-32B7-E80AF56F714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9F4FC600-9129-247A-1AEA-D294C7836C7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689B97B7-ECCC-E23B-5BA6-CA6BCA1742BD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A20D4DFF-3651-0D37-3990-1C8D0DEC829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F95477C9-BE2F-1F12-53C4-D0E9E3631721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13B02A95-0A44-37AB-9EFE-D431EB7BAE9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21CE99B4-2009-27CA-05BD-EF22D170017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549944F9-5A66-DB42-BFD2-79ABB239399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4A133570-87E2-27B8-5EE8-70E82D5CF93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E487BFC5-B6B7-B9F9-0E49-143E85BDCD6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89810EF9-7674-F9F4-41D5-78359468FAC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3FA7-F7C5-EBE0-05F3-973A54BBA42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C3002219-0FD7-B05A-7B84-C72EB109653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8CC8A542-F84B-2483-3B28-C4BBDDD516B7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5634A6E1-E2FB-BE88-DD9F-CF16BF943585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1AFBB7C5-59C4-476F-5CFD-3A3D8D3CCF70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B7945B3E-BC6C-11B1-26E3-F873B89093E9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F8E954D5-3E9F-E9E3-BEC3-C735FFC7C9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3B75F0D8-FF5E-F07E-F13A-C329638FF171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3A2FACF4-866D-DDA1-56E5-6E1B8693B8EE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598961DB-F141-3337-3BFA-DEBF54236206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37F181CD-6860-A00E-3195-50168D8A8274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D4DF8A82-EAEF-3709-8569-EC964B8405EC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23120FEF-A084-40D1-0799-117C47833BC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D53FEEF1-38D1-395D-F8EC-6036CDE1628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54BF6468-E4BA-2486-25DA-AF11394168E2}"/>
                </a:ext>
              </a:extLst>
            </p:cNvPr>
            <p:cNvSpPr/>
            <p:nvPr userDrawn="1"/>
          </p:nvSpPr>
          <p:spPr>
            <a:xfrm>
              <a:off x="3360210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08F955E2-B221-BC35-EFF2-B77322A90FD0}"/>
                </a:ext>
              </a:extLst>
            </p:cNvPr>
            <p:cNvSpPr/>
            <p:nvPr userDrawn="1"/>
          </p:nvSpPr>
          <p:spPr>
            <a:xfrm>
              <a:off x="352292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4A5725C8-255E-AEB7-CBCC-F196EFDDAA91}"/>
                </a:ext>
              </a:extLst>
            </p:cNvPr>
            <p:cNvSpPr/>
            <p:nvPr userDrawn="1"/>
          </p:nvSpPr>
          <p:spPr>
            <a:xfrm>
              <a:off x="3687995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DC1A2241-F3A2-D9B6-5C76-ECB3BAC23479}"/>
                </a:ext>
              </a:extLst>
            </p:cNvPr>
            <p:cNvSpPr/>
            <p:nvPr userDrawn="1"/>
          </p:nvSpPr>
          <p:spPr>
            <a:xfrm>
              <a:off x="385408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F0DC45AB-2A4F-EF46-ACF7-189A0B49EFA4}"/>
                </a:ext>
              </a:extLst>
            </p:cNvPr>
            <p:cNvSpPr/>
            <p:nvPr userDrawn="1"/>
          </p:nvSpPr>
          <p:spPr>
            <a:xfrm>
              <a:off x="4016786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722C309-C156-5436-564C-7167520BC4EF}"/>
                </a:ext>
              </a:extLst>
            </p:cNvPr>
            <p:cNvSpPr/>
            <p:nvPr userDrawn="1"/>
          </p:nvSpPr>
          <p:spPr>
            <a:xfrm>
              <a:off x="418051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011B983-5DEA-5256-F6CC-0D9E9C794B9E}"/>
                </a:ext>
              </a:extLst>
            </p:cNvPr>
            <p:cNvSpPr/>
            <p:nvPr userDrawn="1"/>
          </p:nvSpPr>
          <p:spPr>
            <a:xfrm>
              <a:off x="434540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8148E3-F71B-022D-B67D-26A064E27E8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49D57A-886A-BA88-9A6B-DD861873651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36FC308-B012-89B6-05A9-70E619E8AFC0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07AA24-33D0-0E83-D363-53B262D690C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231569-83B7-B095-AC84-B85AF098247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5C8E07-BA73-EFAE-92B3-11DC2C85C06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6EA89B-8A34-8E64-9DC5-192D6213A1A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BE3BB0-12E2-2DE4-6C13-5F05FAE5FE1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10, 2024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11, 2024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12, 2024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13, 2024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14, 2024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15, 2024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6, 2024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17, 2024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18, 2024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19, 2024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1, 2024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20, 2024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21, 2024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22, 2024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23, 2024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24, 2024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25, 2024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26, 2024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27, 2024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28, 2024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29, 2024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2, 2024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30, 2024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31, 2024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3, 2024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January 2024</a:t>
            </a:r>
          </a:p>
        </p:txBody>
      </p:sp>
      <p:sp>
        <p:nvSpPr>
          <p:cNvPr id="132" name="Round Same Side Corner Rectangle 131">
            <a:hlinkClick r:id="rId2" action="ppaction://hlinksldjump"/>
            <a:extLst>
              <a:ext uri="{FF2B5EF4-FFF2-40B4-BE49-F238E27FC236}">
                <a16:creationId xmlns:a16="http://schemas.microsoft.com/office/drawing/2014/main" id="{7CE06133-1B9A-DAA4-341C-B336B89F0E8D}"/>
              </a:ext>
            </a:extLst>
          </p:cNvPr>
          <p:cNvSpPr/>
          <p:nvPr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33" name="Round Same Side Corner Rectangle 132">
            <a:hlinkClick r:id="rId3" action="ppaction://hlinksldjump"/>
            <a:extLst>
              <a:ext uri="{FF2B5EF4-FFF2-40B4-BE49-F238E27FC236}">
                <a16:creationId xmlns:a16="http://schemas.microsoft.com/office/drawing/2014/main" id="{C30B0E22-B9EA-1847-1B86-72E13D81C58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34" name="Round Same Side Corner Rectangle 133">
            <a:hlinkClick r:id="rId4" action="ppaction://hlinksldjump"/>
            <a:extLst>
              <a:ext uri="{FF2B5EF4-FFF2-40B4-BE49-F238E27FC236}">
                <a16:creationId xmlns:a16="http://schemas.microsoft.com/office/drawing/2014/main" id="{D12E06AD-49AA-8ADF-8D0D-61AE3E31A0D3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35" name="Round Same Side Corner Rectangle 134">
            <a:hlinkClick r:id="rId5" action="ppaction://hlinksldjump"/>
            <a:extLst>
              <a:ext uri="{FF2B5EF4-FFF2-40B4-BE49-F238E27FC236}">
                <a16:creationId xmlns:a16="http://schemas.microsoft.com/office/drawing/2014/main" id="{6EB77423-86DD-1095-0408-032DBA15AAF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36" name="Round Same Side Corner Rectangle 135">
            <a:hlinkClick r:id="rId6" action="ppaction://hlinksldjump"/>
            <a:extLst>
              <a:ext uri="{FF2B5EF4-FFF2-40B4-BE49-F238E27FC236}">
                <a16:creationId xmlns:a16="http://schemas.microsoft.com/office/drawing/2014/main" id="{CED20E14-2DF6-F222-78FD-DF524DAD82D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37" name="Round Same Side Corner Rectangle 136">
            <a:hlinkClick r:id="rId7" action="ppaction://hlinksldjump"/>
            <a:extLst>
              <a:ext uri="{FF2B5EF4-FFF2-40B4-BE49-F238E27FC236}">
                <a16:creationId xmlns:a16="http://schemas.microsoft.com/office/drawing/2014/main" id="{49312D35-ACC5-083F-FF63-1FC3BC4B6A81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38" name="Round Same Side Corner Rectangle 137">
            <a:hlinkClick r:id="rId8" action="ppaction://hlinksldjump"/>
            <a:extLst>
              <a:ext uri="{FF2B5EF4-FFF2-40B4-BE49-F238E27FC236}">
                <a16:creationId xmlns:a16="http://schemas.microsoft.com/office/drawing/2014/main" id="{CE57E733-9E50-7743-B966-D19A0231E69F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39" name="Round Same Side Corner Rectangle 138">
            <a:hlinkClick r:id="rId9" action="ppaction://hlinksldjump"/>
            <a:extLst>
              <a:ext uri="{FF2B5EF4-FFF2-40B4-BE49-F238E27FC236}">
                <a16:creationId xmlns:a16="http://schemas.microsoft.com/office/drawing/2014/main" id="{BF1C5CB4-F7C3-02DF-DCDA-821103F855F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40" name="Round Same Side Corner Rectangle 139">
            <a:hlinkClick r:id="rId10" action="ppaction://hlinksldjump"/>
            <a:extLst>
              <a:ext uri="{FF2B5EF4-FFF2-40B4-BE49-F238E27FC236}">
                <a16:creationId xmlns:a16="http://schemas.microsoft.com/office/drawing/2014/main" id="{055901BD-0C04-C6F7-AE5B-F78780040F6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1" name="Round Same Side Corner Rectangle 140">
            <a:hlinkClick r:id="rId11" action="ppaction://hlinksldjump"/>
            <a:extLst>
              <a:ext uri="{FF2B5EF4-FFF2-40B4-BE49-F238E27FC236}">
                <a16:creationId xmlns:a16="http://schemas.microsoft.com/office/drawing/2014/main" id="{2DF5DBB6-4D27-D977-96A4-80E69ABC4D8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2" name="Round Same Side Corner Rectangle 141">
            <a:hlinkClick r:id="rId12" action="ppaction://hlinksldjump"/>
            <a:extLst>
              <a:ext uri="{FF2B5EF4-FFF2-40B4-BE49-F238E27FC236}">
                <a16:creationId xmlns:a16="http://schemas.microsoft.com/office/drawing/2014/main" id="{DA5A29BB-472E-5701-9161-BA45C477D5F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43" name="Round Same Side Corner Rectangle 142">
            <a:hlinkClick r:id="rId13" action="ppaction://hlinksldjump"/>
            <a:extLst>
              <a:ext uri="{FF2B5EF4-FFF2-40B4-BE49-F238E27FC236}">
                <a16:creationId xmlns:a16="http://schemas.microsoft.com/office/drawing/2014/main" id="{291F8205-6E00-C7CB-0BAA-AABDFA600B3D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4" name="Round Same Side Corner Rectangle 143">
            <a:hlinkClick r:id="rId14" action="ppaction://hlinksldjump"/>
            <a:extLst>
              <a:ext uri="{FF2B5EF4-FFF2-40B4-BE49-F238E27FC236}">
                <a16:creationId xmlns:a16="http://schemas.microsoft.com/office/drawing/2014/main" id="{F69FB212-5CD3-AF93-7AF0-907136F5D0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C59BB9-CA7F-5889-F474-0DAA82A8DE43}"/>
              </a:ext>
            </a:extLst>
          </p:cNvPr>
          <p:cNvGrpSpPr/>
          <p:nvPr/>
        </p:nvGrpSpPr>
        <p:grpSpPr>
          <a:xfrm>
            <a:off x="3360210" y="369282"/>
            <a:ext cx="1129960" cy="885743"/>
            <a:chOff x="3360210" y="369282"/>
            <a:chExt cx="1129960" cy="8857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BC72BE-663F-69A4-ED2F-24158B6CFAE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CD8D43-D894-042A-7946-1D8D29B6479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A5B21A-DF69-117E-6712-3A02826B6D0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D088A7-B703-DBF1-905C-532E3AEC407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E1A333-1722-9575-59E7-BD50FBC5CFD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C2E9F-DE15-769D-3092-7FDC9ABE69A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B2BA6-349D-67A3-F838-B8B7BB875DC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" name="Rectangle 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B6945711-2A19-ADC0-F659-48C1FA95179F}"/>
                </a:ext>
              </a:extLst>
            </p:cNvPr>
            <p:cNvSpPr/>
            <p:nvPr userDrawn="1"/>
          </p:nvSpPr>
          <p:spPr>
            <a:xfrm>
              <a:off x="352292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46621F7-0677-721C-6176-6B20F689EE31}"/>
                </a:ext>
              </a:extLst>
            </p:cNvPr>
            <p:cNvSpPr/>
            <p:nvPr userDrawn="1"/>
          </p:nvSpPr>
          <p:spPr>
            <a:xfrm>
              <a:off x="3687995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>
              <a:hlinkClick r:id="rId17" action="ppaction://hlinksldjump"/>
              <a:extLst>
                <a:ext uri="{FF2B5EF4-FFF2-40B4-BE49-F238E27FC236}">
                  <a16:creationId xmlns:a16="http://schemas.microsoft.com/office/drawing/2014/main" id="{FADCE700-65F9-09FD-CA82-DF7F183D2AD1}"/>
                </a:ext>
              </a:extLst>
            </p:cNvPr>
            <p:cNvSpPr/>
            <p:nvPr userDrawn="1"/>
          </p:nvSpPr>
          <p:spPr>
            <a:xfrm>
              <a:off x="385408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hlinkClick r:id="rId18" action="ppaction://hlinksldjump"/>
              <a:extLst>
                <a:ext uri="{FF2B5EF4-FFF2-40B4-BE49-F238E27FC236}">
                  <a16:creationId xmlns:a16="http://schemas.microsoft.com/office/drawing/2014/main" id="{43754AD3-9A69-9230-5A1E-30EF023EB2D8}"/>
                </a:ext>
              </a:extLst>
            </p:cNvPr>
            <p:cNvSpPr/>
            <p:nvPr userDrawn="1"/>
          </p:nvSpPr>
          <p:spPr>
            <a:xfrm>
              <a:off x="4016786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>
              <a:hlinkClick r:id="rId19" action="ppaction://hlinksldjump"/>
              <a:extLst>
                <a:ext uri="{FF2B5EF4-FFF2-40B4-BE49-F238E27FC236}">
                  <a16:creationId xmlns:a16="http://schemas.microsoft.com/office/drawing/2014/main" id="{5FF70AAF-57D7-2491-1298-64B613957DAB}"/>
                </a:ext>
              </a:extLst>
            </p:cNvPr>
            <p:cNvSpPr/>
            <p:nvPr userDrawn="1"/>
          </p:nvSpPr>
          <p:spPr>
            <a:xfrm>
              <a:off x="418051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hlinkClick r:id="rId20" action="ppaction://hlinksldjump"/>
              <a:extLst>
                <a:ext uri="{FF2B5EF4-FFF2-40B4-BE49-F238E27FC236}">
                  <a16:creationId xmlns:a16="http://schemas.microsoft.com/office/drawing/2014/main" id="{C07168CB-5006-1939-CB80-8C1BE2BDA09D}"/>
                </a:ext>
              </a:extLst>
            </p:cNvPr>
            <p:cNvSpPr/>
            <p:nvPr userDrawn="1"/>
          </p:nvSpPr>
          <p:spPr>
            <a:xfrm>
              <a:off x="434540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7" name="Rectangle 1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62D57A8-D1B7-BF4A-E161-1C1F99BD008E}"/>
                </a:ext>
              </a:extLst>
            </p:cNvPr>
            <p:cNvSpPr/>
            <p:nvPr userDrawn="1"/>
          </p:nvSpPr>
          <p:spPr>
            <a:xfrm>
              <a:off x="3360210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Rectangle 17">
              <a:hlinkClick r:id="rId22" action="ppaction://hlinksldjump"/>
              <a:extLst>
                <a:ext uri="{FF2B5EF4-FFF2-40B4-BE49-F238E27FC236}">
                  <a16:creationId xmlns:a16="http://schemas.microsoft.com/office/drawing/2014/main" id="{CF6B190B-1636-1777-689A-901437A89621}"/>
                </a:ext>
              </a:extLst>
            </p:cNvPr>
            <p:cNvSpPr/>
            <p:nvPr userDrawn="1"/>
          </p:nvSpPr>
          <p:spPr>
            <a:xfrm>
              <a:off x="352292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9" name="Rectangle 18">
              <a:hlinkClick r:id="rId23" action="ppaction://hlinksldjump"/>
              <a:extLst>
                <a:ext uri="{FF2B5EF4-FFF2-40B4-BE49-F238E27FC236}">
                  <a16:creationId xmlns:a16="http://schemas.microsoft.com/office/drawing/2014/main" id="{5883AAF7-FDC2-02BE-97C3-21F9294887A1}"/>
                </a:ext>
              </a:extLst>
            </p:cNvPr>
            <p:cNvSpPr/>
            <p:nvPr userDrawn="1"/>
          </p:nvSpPr>
          <p:spPr>
            <a:xfrm>
              <a:off x="3687995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hlinkClick r:id="rId24" action="ppaction://hlinksldjump"/>
              <a:extLst>
                <a:ext uri="{FF2B5EF4-FFF2-40B4-BE49-F238E27FC236}">
                  <a16:creationId xmlns:a16="http://schemas.microsoft.com/office/drawing/2014/main" id="{77F43531-BEB1-1C7C-5CD2-A16753FED245}"/>
                </a:ext>
              </a:extLst>
            </p:cNvPr>
            <p:cNvSpPr/>
            <p:nvPr userDrawn="1"/>
          </p:nvSpPr>
          <p:spPr>
            <a:xfrm>
              <a:off x="385408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3E93E632-E927-4F4F-07D8-F4EF64978A43}"/>
                </a:ext>
              </a:extLst>
            </p:cNvPr>
            <p:cNvSpPr/>
            <p:nvPr userDrawn="1"/>
          </p:nvSpPr>
          <p:spPr>
            <a:xfrm>
              <a:off x="4016786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1ED0D711-33F9-282B-9D63-A8FEFB476527}"/>
                </a:ext>
              </a:extLst>
            </p:cNvPr>
            <p:cNvSpPr/>
            <p:nvPr userDrawn="1"/>
          </p:nvSpPr>
          <p:spPr>
            <a:xfrm>
              <a:off x="418051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8100E7D1-E0E0-27C7-089E-8E687FBE21A7}"/>
                </a:ext>
              </a:extLst>
            </p:cNvPr>
            <p:cNvSpPr/>
            <p:nvPr userDrawn="1"/>
          </p:nvSpPr>
          <p:spPr>
            <a:xfrm>
              <a:off x="434540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4" name="Rectangle 23">
              <a:hlinkClick r:id="rId28" action="ppaction://hlinksldjump"/>
              <a:extLst>
                <a:ext uri="{FF2B5EF4-FFF2-40B4-BE49-F238E27FC236}">
                  <a16:creationId xmlns:a16="http://schemas.microsoft.com/office/drawing/2014/main" id="{47F845C8-F8D9-929B-4A30-6FAEE2043B7E}"/>
                </a:ext>
              </a:extLst>
            </p:cNvPr>
            <p:cNvSpPr/>
            <p:nvPr userDrawn="1"/>
          </p:nvSpPr>
          <p:spPr>
            <a:xfrm>
              <a:off x="3360210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5" name="Rectangle 24">
              <a:hlinkClick r:id="rId29" action="ppaction://hlinksldjump"/>
              <a:extLst>
                <a:ext uri="{FF2B5EF4-FFF2-40B4-BE49-F238E27FC236}">
                  <a16:creationId xmlns:a16="http://schemas.microsoft.com/office/drawing/2014/main" id="{C442AA23-5B7D-17AE-B7B5-C437F8AE5CF5}"/>
                </a:ext>
              </a:extLst>
            </p:cNvPr>
            <p:cNvSpPr/>
            <p:nvPr userDrawn="1"/>
          </p:nvSpPr>
          <p:spPr>
            <a:xfrm>
              <a:off x="352292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Rectangle 2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1D99667-0540-0A97-858B-074933849FE4}"/>
                </a:ext>
              </a:extLst>
            </p:cNvPr>
            <p:cNvSpPr/>
            <p:nvPr userDrawn="1"/>
          </p:nvSpPr>
          <p:spPr>
            <a:xfrm>
              <a:off x="3687995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7" name="Rectangle 26">
              <a:hlinkClick r:id="rId31" action="ppaction://hlinksldjump"/>
              <a:extLst>
                <a:ext uri="{FF2B5EF4-FFF2-40B4-BE49-F238E27FC236}">
                  <a16:creationId xmlns:a16="http://schemas.microsoft.com/office/drawing/2014/main" id="{5BC91DD9-CD51-7389-6644-38E4AD8E06F6}"/>
                </a:ext>
              </a:extLst>
            </p:cNvPr>
            <p:cNvSpPr/>
            <p:nvPr userDrawn="1"/>
          </p:nvSpPr>
          <p:spPr>
            <a:xfrm>
              <a:off x="385408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8" name="Rectangle 27">
              <a:hlinkClick r:id="rId32" action="ppaction://hlinksldjump"/>
              <a:extLst>
                <a:ext uri="{FF2B5EF4-FFF2-40B4-BE49-F238E27FC236}">
                  <a16:creationId xmlns:a16="http://schemas.microsoft.com/office/drawing/2014/main" id="{6C1D0D82-6FBB-73A0-7EDC-CE5851709F00}"/>
                </a:ext>
              </a:extLst>
            </p:cNvPr>
            <p:cNvSpPr/>
            <p:nvPr userDrawn="1"/>
          </p:nvSpPr>
          <p:spPr>
            <a:xfrm>
              <a:off x="4016786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9" name="Rectangle 2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3A0017F-5489-5E85-2803-2B255CDFB0E5}"/>
                </a:ext>
              </a:extLst>
            </p:cNvPr>
            <p:cNvSpPr/>
            <p:nvPr userDrawn="1"/>
          </p:nvSpPr>
          <p:spPr>
            <a:xfrm>
              <a:off x="418051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0" name="Rectangle 29">
              <a:hlinkClick r:id="rId34" action="ppaction://hlinksldjump"/>
              <a:extLst>
                <a:ext uri="{FF2B5EF4-FFF2-40B4-BE49-F238E27FC236}">
                  <a16:creationId xmlns:a16="http://schemas.microsoft.com/office/drawing/2014/main" id="{DB144D90-77BD-AEAB-6BF5-C0533036A609}"/>
                </a:ext>
              </a:extLst>
            </p:cNvPr>
            <p:cNvSpPr/>
            <p:nvPr userDrawn="1"/>
          </p:nvSpPr>
          <p:spPr>
            <a:xfrm>
              <a:off x="434540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1" name="Rectangle 30">
              <a:hlinkClick r:id="rId35" action="ppaction://hlinksldjump"/>
              <a:extLst>
                <a:ext uri="{FF2B5EF4-FFF2-40B4-BE49-F238E27FC236}">
                  <a16:creationId xmlns:a16="http://schemas.microsoft.com/office/drawing/2014/main" id="{E34518A8-218B-2ACF-0D8D-56A39E3D978F}"/>
                </a:ext>
              </a:extLst>
            </p:cNvPr>
            <p:cNvSpPr/>
            <p:nvPr userDrawn="1"/>
          </p:nvSpPr>
          <p:spPr>
            <a:xfrm>
              <a:off x="3360210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2" name="Rectangle 31">
              <a:hlinkClick r:id="rId36" action="ppaction://hlinksldjump"/>
              <a:extLst>
                <a:ext uri="{FF2B5EF4-FFF2-40B4-BE49-F238E27FC236}">
                  <a16:creationId xmlns:a16="http://schemas.microsoft.com/office/drawing/2014/main" id="{95E65177-066A-01A7-28F9-E6F9494D1E6F}"/>
                </a:ext>
              </a:extLst>
            </p:cNvPr>
            <p:cNvSpPr/>
            <p:nvPr userDrawn="1"/>
          </p:nvSpPr>
          <p:spPr>
            <a:xfrm>
              <a:off x="352292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3" name="Rectangle 32">
              <a:hlinkClick r:id="rId37" action="ppaction://hlinksldjump"/>
              <a:extLst>
                <a:ext uri="{FF2B5EF4-FFF2-40B4-BE49-F238E27FC236}">
                  <a16:creationId xmlns:a16="http://schemas.microsoft.com/office/drawing/2014/main" id="{B1A8DD4F-E836-BD92-97E8-F57CDA54015F}"/>
                </a:ext>
              </a:extLst>
            </p:cNvPr>
            <p:cNvSpPr/>
            <p:nvPr userDrawn="1"/>
          </p:nvSpPr>
          <p:spPr>
            <a:xfrm>
              <a:off x="3687995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4" name="Rectangle 33">
              <a:hlinkClick r:id="rId38" action="ppaction://hlinksldjump"/>
              <a:extLst>
                <a:ext uri="{FF2B5EF4-FFF2-40B4-BE49-F238E27FC236}">
                  <a16:creationId xmlns:a16="http://schemas.microsoft.com/office/drawing/2014/main" id="{8DF5E990-BDCD-38D2-A384-68DE601FC3D1}"/>
                </a:ext>
              </a:extLst>
            </p:cNvPr>
            <p:cNvSpPr/>
            <p:nvPr userDrawn="1"/>
          </p:nvSpPr>
          <p:spPr>
            <a:xfrm>
              <a:off x="385408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5" name="Rectangle 34">
              <a:hlinkClick r:id="rId39" action="ppaction://hlinksldjump"/>
              <a:extLst>
                <a:ext uri="{FF2B5EF4-FFF2-40B4-BE49-F238E27FC236}">
                  <a16:creationId xmlns:a16="http://schemas.microsoft.com/office/drawing/2014/main" id="{4FFD9D1C-093A-AC26-D3C6-AF471A434A8D}"/>
                </a:ext>
              </a:extLst>
            </p:cNvPr>
            <p:cNvSpPr/>
            <p:nvPr userDrawn="1"/>
          </p:nvSpPr>
          <p:spPr>
            <a:xfrm>
              <a:off x="4016786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6" name="Rectangle 35">
              <a:hlinkClick r:id="rId40" action="ppaction://hlinksldjump"/>
              <a:extLst>
                <a:ext uri="{FF2B5EF4-FFF2-40B4-BE49-F238E27FC236}">
                  <a16:creationId xmlns:a16="http://schemas.microsoft.com/office/drawing/2014/main" id="{E1799622-0C14-7EAB-5A08-D1EAEEA7520E}"/>
                </a:ext>
              </a:extLst>
            </p:cNvPr>
            <p:cNvSpPr/>
            <p:nvPr userDrawn="1"/>
          </p:nvSpPr>
          <p:spPr>
            <a:xfrm>
              <a:off x="418051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7" name="Rectangle 36">
              <a:hlinkClick r:id="rId41" action="ppaction://hlinksldjump"/>
              <a:extLst>
                <a:ext uri="{FF2B5EF4-FFF2-40B4-BE49-F238E27FC236}">
                  <a16:creationId xmlns:a16="http://schemas.microsoft.com/office/drawing/2014/main" id="{11585BDD-F96E-8B13-9B3E-A01E514CACE1}"/>
                </a:ext>
              </a:extLst>
            </p:cNvPr>
            <p:cNvSpPr/>
            <p:nvPr userDrawn="1"/>
          </p:nvSpPr>
          <p:spPr>
            <a:xfrm>
              <a:off x="434540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8" name="Rectangle 3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CA3EC6D-32F6-4EF0-5AE4-2A225C40EFC9}"/>
                </a:ext>
              </a:extLst>
            </p:cNvPr>
            <p:cNvSpPr/>
            <p:nvPr userDrawn="1"/>
          </p:nvSpPr>
          <p:spPr>
            <a:xfrm>
              <a:off x="3360210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9" name="Rectangle 38">
              <a:hlinkClick r:id="rId43" action="ppaction://hlinksldjump"/>
              <a:extLst>
                <a:ext uri="{FF2B5EF4-FFF2-40B4-BE49-F238E27FC236}">
                  <a16:creationId xmlns:a16="http://schemas.microsoft.com/office/drawing/2014/main" id="{61B0E33C-12FC-EAE1-3629-3B3C9BBA2415}"/>
                </a:ext>
              </a:extLst>
            </p:cNvPr>
            <p:cNvSpPr/>
            <p:nvPr userDrawn="1"/>
          </p:nvSpPr>
          <p:spPr>
            <a:xfrm>
              <a:off x="352292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0" name="Rectangle 39">
              <a:hlinkClick r:id="rId44" action="ppaction://hlinksldjump"/>
              <a:extLst>
                <a:ext uri="{FF2B5EF4-FFF2-40B4-BE49-F238E27FC236}">
                  <a16:creationId xmlns:a16="http://schemas.microsoft.com/office/drawing/2014/main" id="{4EE70EF2-B7F5-C334-9B2B-2FFA41831D13}"/>
                </a:ext>
              </a:extLst>
            </p:cNvPr>
            <p:cNvSpPr/>
            <p:nvPr userDrawn="1"/>
          </p:nvSpPr>
          <p:spPr>
            <a:xfrm>
              <a:off x="3687995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1" name="Rectangle 40">
              <a:hlinkClick r:id="rId45" action="ppaction://hlinksldjump"/>
              <a:extLst>
                <a:ext uri="{FF2B5EF4-FFF2-40B4-BE49-F238E27FC236}">
                  <a16:creationId xmlns:a16="http://schemas.microsoft.com/office/drawing/2014/main" id="{A046AD91-CA7C-5721-9FAA-9D38572FD6E0}"/>
                </a:ext>
              </a:extLst>
            </p:cNvPr>
            <p:cNvSpPr/>
            <p:nvPr userDrawn="1"/>
          </p:nvSpPr>
          <p:spPr>
            <a:xfrm>
              <a:off x="385408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BDE14A-31BF-D4BF-CF68-AC7F4AF3F55F}"/>
                </a:ext>
              </a:extLst>
            </p:cNvPr>
            <p:cNvSpPr/>
            <p:nvPr userDrawn="1"/>
          </p:nvSpPr>
          <p:spPr>
            <a:xfrm>
              <a:off x="4016786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8C0C66-5DEA-6686-6FB6-C012A8B7F2E5}"/>
                </a:ext>
              </a:extLst>
            </p:cNvPr>
            <p:cNvSpPr/>
            <p:nvPr userDrawn="1"/>
          </p:nvSpPr>
          <p:spPr>
            <a:xfrm>
              <a:off x="418051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0CDA25-3A38-4C9C-0DE9-E3A1DDF2B6EA}"/>
                </a:ext>
              </a:extLst>
            </p:cNvPr>
            <p:cNvSpPr/>
            <p:nvPr userDrawn="1"/>
          </p:nvSpPr>
          <p:spPr>
            <a:xfrm>
              <a:off x="434540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842371-1092-7867-4EDC-F843ADCDC00C}"/>
                </a:ext>
              </a:extLst>
            </p:cNvPr>
            <p:cNvSpPr/>
            <p:nvPr userDrawn="1"/>
          </p:nvSpPr>
          <p:spPr>
            <a:xfrm>
              <a:off x="3360210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4, 2024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5, 2024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6, 2024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7, 2024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8, 2024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9, 2024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10, 2024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11, 2024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12, 2024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13, 2024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1, 2024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14, 2024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15, 2024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16, 2024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17, 2024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18, 2024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19, 2024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20, 2024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21, 2024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22, 2024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23, 2024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2, 2024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24, 2024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25, 2024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26, 2024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27, 2024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28, 2024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29, 2024</a:t>
            </a:r>
          </a:p>
        </p:txBody>
      </p:sp>
    </p:spTree>
    <p:extLst>
      <p:ext uri="{BB962C8B-B14F-4D97-AF65-F5344CB8AC3E}">
        <p14:creationId xmlns:p14="http://schemas.microsoft.com/office/powerpoint/2010/main" val="2680419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95" name="Round Same Side Corner Rectangle 94">
            <a:hlinkClick r:id="rId3" action="ppaction://hlinksldjump"/>
            <a:extLst>
              <a:ext uri="{FF2B5EF4-FFF2-40B4-BE49-F238E27FC236}">
                <a16:creationId xmlns:a16="http://schemas.microsoft.com/office/drawing/2014/main" id="{FA2F7B10-E079-B6A9-0080-4BEC703C975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6" name="Round Same Side Corner Rectangle 95">
            <a:hlinkClick r:id="rId4" action="ppaction://hlinksldjump"/>
            <a:extLst>
              <a:ext uri="{FF2B5EF4-FFF2-40B4-BE49-F238E27FC236}">
                <a16:creationId xmlns:a16="http://schemas.microsoft.com/office/drawing/2014/main" id="{5C2C31D3-8EDB-7C52-B52F-F5345140027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7" name="Round Same Side Corner Rectangle 96">
            <a:hlinkClick r:id="rId5" action="ppaction://hlinksldjump"/>
            <a:extLst>
              <a:ext uri="{FF2B5EF4-FFF2-40B4-BE49-F238E27FC236}">
                <a16:creationId xmlns:a16="http://schemas.microsoft.com/office/drawing/2014/main" id="{D6396D0B-602A-AC74-65A8-BAC5CE1A491F}"/>
              </a:ext>
            </a:extLst>
          </p:cNvPr>
          <p:cNvSpPr/>
          <p:nvPr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8" name="Round Same Side Corner Rectangle 97">
            <a:hlinkClick r:id="rId6" action="ppaction://hlinksldjump"/>
            <a:extLst>
              <a:ext uri="{FF2B5EF4-FFF2-40B4-BE49-F238E27FC236}">
                <a16:creationId xmlns:a16="http://schemas.microsoft.com/office/drawing/2014/main" id="{9EF0167B-CB58-313B-B00C-C95329FE042C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9" name="Round Same Side Corner Rectangle 98">
            <a:hlinkClick r:id="rId7" action="ppaction://hlinksldjump"/>
            <a:extLst>
              <a:ext uri="{FF2B5EF4-FFF2-40B4-BE49-F238E27FC236}">
                <a16:creationId xmlns:a16="http://schemas.microsoft.com/office/drawing/2014/main" id="{0924F7CC-2666-674C-8C25-5542B701FA12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0" name="Round Same Side Corner Rectangle 99">
            <a:hlinkClick r:id="rId8" action="ppaction://hlinksldjump"/>
            <a:extLst>
              <a:ext uri="{FF2B5EF4-FFF2-40B4-BE49-F238E27FC236}">
                <a16:creationId xmlns:a16="http://schemas.microsoft.com/office/drawing/2014/main" id="{C20326DF-F9AC-3B04-4EA7-5387D17CE40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1" name="Round Same Side Corner Rectangle 100">
            <a:hlinkClick r:id="rId9" action="ppaction://hlinksldjump"/>
            <a:extLst>
              <a:ext uri="{FF2B5EF4-FFF2-40B4-BE49-F238E27FC236}">
                <a16:creationId xmlns:a16="http://schemas.microsoft.com/office/drawing/2014/main" id="{04D455A9-4BFC-ED38-D85A-436B12A91D1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2" name="Round Same Side Corner Rectangle 101">
            <a:hlinkClick r:id="rId10" action="ppaction://hlinksldjump"/>
            <a:extLst>
              <a:ext uri="{FF2B5EF4-FFF2-40B4-BE49-F238E27FC236}">
                <a16:creationId xmlns:a16="http://schemas.microsoft.com/office/drawing/2014/main" id="{005555E9-96CC-694F-AC5C-B372B9052EE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3" name="Round Same Side Corner Rectangle 102">
            <a:hlinkClick r:id="rId11" action="ppaction://hlinksldjump"/>
            <a:extLst>
              <a:ext uri="{FF2B5EF4-FFF2-40B4-BE49-F238E27FC236}">
                <a16:creationId xmlns:a16="http://schemas.microsoft.com/office/drawing/2014/main" id="{6392ED7F-97A3-FC58-6680-66D554272B00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4" name="Round Same Side Corner Rectangle 103">
            <a:hlinkClick r:id="rId12" action="ppaction://hlinksldjump"/>
            <a:extLst>
              <a:ext uri="{FF2B5EF4-FFF2-40B4-BE49-F238E27FC236}">
                <a16:creationId xmlns:a16="http://schemas.microsoft.com/office/drawing/2014/main" id="{868C24F2-148A-427A-D278-ECCC2F3ADAD8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05" name="Round Same Side Corner Rectangle 104">
            <a:hlinkClick r:id="rId13" action="ppaction://hlinksldjump"/>
            <a:extLst>
              <a:ext uri="{FF2B5EF4-FFF2-40B4-BE49-F238E27FC236}">
                <a16:creationId xmlns:a16="http://schemas.microsoft.com/office/drawing/2014/main" id="{A871C0A7-CC36-2975-8016-389EC84DA4E2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6" name="Round Same Side Corner Rectangle 105">
            <a:hlinkClick r:id="rId14" action="ppaction://hlinksldjump"/>
            <a:extLst>
              <a:ext uri="{FF2B5EF4-FFF2-40B4-BE49-F238E27FC236}">
                <a16:creationId xmlns:a16="http://schemas.microsoft.com/office/drawing/2014/main" id="{63618DB3-C68A-5CE2-0F5F-966B29B7038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7" name="Round Same Side Corner Rectangle 106">
            <a:hlinkClick r:id="rId15" action="ppaction://hlinksldjump"/>
            <a:extLst>
              <a:ext uri="{FF2B5EF4-FFF2-40B4-BE49-F238E27FC236}">
                <a16:creationId xmlns:a16="http://schemas.microsoft.com/office/drawing/2014/main" id="{3C2E3280-8E77-70D3-3FAC-0554F6988630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0FD971-AFBE-9FF2-B0C9-71E665904A69}"/>
              </a:ext>
            </a:extLst>
          </p:cNvPr>
          <p:cNvGrpSpPr/>
          <p:nvPr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D74980-7CDE-7BCC-9402-A60B2838653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01AF0-7F77-391A-40DC-511D7CFAD60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480C19-FC7E-62BB-E578-B1A46C578DD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2F9D7EA0-C17A-E0FA-DF4A-29CD53F2C7B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7D4BB3DE-0495-24D6-A7E2-C4E4285B17C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51964598-88E2-346D-5F7B-ABC01D6AC361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5CB01CA6-B611-1344-D4DB-B3FCDD92276C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3F196E92-6DBD-BB28-0804-FDA615BC010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53CAB51F-02CB-AF20-A782-73488FE2E07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E6C8FDC2-A733-DEA9-588C-AF530C870A5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F01D6725-9ABF-445C-68DC-2E223D793B55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D476E802-4E1E-1A24-7A6C-C9E65B1486D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9EB5553-8AB0-FA07-98B3-B37BA73BCFB8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2E8BEEB5-A2C1-710C-BACC-76BE49303F77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B8872D87-630B-FE36-3B55-3AD39F3DA856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E181CC53-0523-46B9-DB5B-A233A4E1244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2AF707D5-6FE4-FCA5-4A0F-8456E80D349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811CF43F-DAC0-2754-20AC-E0B2955680B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3D7BE353-72C7-EE65-6809-520DA2EC5CB9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CC23F9F5-E493-821A-2049-1E29457801FC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65A34A94-EB13-2962-7020-B4F418E92C5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7CE79F3E-F9C6-D669-F9D3-26C8526D2F6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2C92FCE9-2468-668B-CE6E-B019C061A75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06AA1B70-8896-9FEA-2395-BC0FE128E29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5AF598FF-664F-E107-6EC5-D3237733423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72C5C029-13CE-DF2F-EC2E-188D3403A06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F7FACBAD-AA66-0F82-D0D4-1067CA28E871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3214A96B-DFC4-1132-3394-F343028E2DB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55524090-6477-DB15-83D3-D2354A3B74F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FD63D709-1647-5192-99E3-59BF7D5AFFE9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09B9F2-CC56-C750-96A0-37FE9CD7900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4A2F00B-E370-0AFE-F7D0-CFD038EC61E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B665843-52B1-75D5-93B3-3B2D61B2FEA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hlinkClick r:id="rId46" action="ppaction://hlinksldjump"/>
              <a:extLst>
                <a:ext uri="{FF2B5EF4-FFF2-40B4-BE49-F238E27FC236}">
                  <a16:creationId xmlns:a16="http://schemas.microsoft.com/office/drawing/2014/main" id="{1F0130EE-650F-C0C8-F9BD-41FD33C8712E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F0DFA9-97B5-3D39-CDEE-E9FEACCEACCB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41127D-2F4F-48AF-719B-6180F4F2E01D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97981D-201A-B58C-6AE8-C078C3668FB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2FE1FE-6CBF-597B-79DC-BA0AE9BD13BC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818DA0-2329-3118-0A98-144F08FC3445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0791E6-C686-29AD-614F-31623FA4151D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FE2BF7-82FB-564B-D287-F7B2E37D78E0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43A0E5-B0F8-0AF4-85C9-2DB488A32760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499FE0-4E48-8A95-55B4-2E235FB1AC9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DA37CB-7F85-520D-9ACE-BCC4A1E7C2F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015EFE-DB1C-F857-9F6E-366CD620510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E2258B1-9BE3-D712-73AC-39C30183B2A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B03100-88CB-4DD2-1E4A-416BEF14800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B4C6326-5C14-1502-3D11-83FC5A17C46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71E610-5C41-DC84-DC1B-8FC613FEDBC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1, 2024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2, 2024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3, 2024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3, 2024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4, 2024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5, 2024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6, 2024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7, 2024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8, 2024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9, 2024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10, 2024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11, 2024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12, 2024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13, 2024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4, 2024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14, 2024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15, 2024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16, 2024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17, 2024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18, 2024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19, 2024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20, 2024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21, 2024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22, 2024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23, 2024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5, 2024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24, 2024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25, 2024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26, 2024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27, 2024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28, 2024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29, 2024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30, 2024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31, 2024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April 2024</a:t>
            </a:r>
          </a:p>
        </p:txBody>
      </p:sp>
      <p:sp>
        <p:nvSpPr>
          <p:cNvPr id="89" name="Round Same Side Corner Rectangle 88">
            <a:hlinkClick r:id="rId2" action="ppaction://hlinksldjump"/>
            <a:extLst>
              <a:ext uri="{FF2B5EF4-FFF2-40B4-BE49-F238E27FC236}">
                <a16:creationId xmlns:a16="http://schemas.microsoft.com/office/drawing/2014/main" id="{F4242D9B-64DB-86E1-DE92-3ED80BFA6D92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0" name="Round Same Side Corner Rectangle 89">
            <a:hlinkClick r:id="rId3" action="ppaction://hlinksldjump"/>
            <a:extLst>
              <a:ext uri="{FF2B5EF4-FFF2-40B4-BE49-F238E27FC236}">
                <a16:creationId xmlns:a16="http://schemas.microsoft.com/office/drawing/2014/main" id="{33382632-D41D-AB00-6070-B3966E67070F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1" name="Round Same Side Corner Rectangle 90">
            <a:hlinkClick r:id="rId4" action="ppaction://hlinksldjump"/>
            <a:extLst>
              <a:ext uri="{FF2B5EF4-FFF2-40B4-BE49-F238E27FC236}">
                <a16:creationId xmlns:a16="http://schemas.microsoft.com/office/drawing/2014/main" id="{A9D3AE44-D50F-7659-EF2E-90B5D072014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2" name="Round Same Side Corner Rectangle 91">
            <a:hlinkClick r:id="rId5" action="ppaction://hlinksldjump"/>
            <a:extLst>
              <a:ext uri="{FF2B5EF4-FFF2-40B4-BE49-F238E27FC236}">
                <a16:creationId xmlns:a16="http://schemas.microsoft.com/office/drawing/2014/main" id="{61DA83BA-4E84-80C7-D880-9BCF344BCB20}"/>
              </a:ext>
            </a:extLst>
          </p:cNvPr>
          <p:cNvSpPr/>
          <p:nvPr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3" name="Round Same Side Corner Rectangle 92">
            <a:hlinkClick r:id="rId6" action="ppaction://hlinksldjump"/>
            <a:extLst>
              <a:ext uri="{FF2B5EF4-FFF2-40B4-BE49-F238E27FC236}">
                <a16:creationId xmlns:a16="http://schemas.microsoft.com/office/drawing/2014/main" id="{40857D3C-F5F5-98F5-D6BC-35912E04B00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4" name="Round Same Side Corner Rectangle 93">
            <a:hlinkClick r:id="rId7" action="ppaction://hlinksldjump"/>
            <a:extLst>
              <a:ext uri="{FF2B5EF4-FFF2-40B4-BE49-F238E27FC236}">
                <a16:creationId xmlns:a16="http://schemas.microsoft.com/office/drawing/2014/main" id="{47F5FEBC-EFBC-C4EB-168E-255E8A59C37F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5" name="Round Same Side Corner Rectangle 94">
            <a:hlinkClick r:id="rId8" action="ppaction://hlinksldjump"/>
            <a:extLst>
              <a:ext uri="{FF2B5EF4-FFF2-40B4-BE49-F238E27FC236}">
                <a16:creationId xmlns:a16="http://schemas.microsoft.com/office/drawing/2014/main" id="{1AEB1C5A-D28A-0CE9-FB5A-F304021EDDB1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6" name="Round Same Side Corner Rectangle 95">
            <a:hlinkClick r:id="rId9" action="ppaction://hlinksldjump"/>
            <a:extLst>
              <a:ext uri="{FF2B5EF4-FFF2-40B4-BE49-F238E27FC236}">
                <a16:creationId xmlns:a16="http://schemas.microsoft.com/office/drawing/2014/main" id="{C152EB29-6F5A-23C6-5C5F-A6DBCADBAE0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7" name="Round Same Side Corner Rectangle 96">
            <a:hlinkClick r:id="rId10" action="ppaction://hlinksldjump"/>
            <a:extLst>
              <a:ext uri="{FF2B5EF4-FFF2-40B4-BE49-F238E27FC236}">
                <a16:creationId xmlns:a16="http://schemas.microsoft.com/office/drawing/2014/main" id="{7CC1556F-F42A-932F-3107-192CC2C40D3F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8" name="Round Same Side Corner 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E56B5B85-E038-BCCF-C1C1-6866DAC5EFA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9" name="Round Same Side Corner 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A105A525-C9E8-D908-68E1-441245004EBC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0" name="Round Same Side Corner 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744BF118-4E51-74FA-0017-584D3957D82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1" name="Round Same Side Corner Rectangle 100">
            <a:hlinkClick r:id="rId14" action="ppaction://hlinksldjump"/>
            <a:extLst>
              <a:ext uri="{FF2B5EF4-FFF2-40B4-BE49-F238E27FC236}">
                <a16:creationId xmlns:a16="http://schemas.microsoft.com/office/drawing/2014/main" id="{AA5D290C-E22B-887A-9EDA-45E4DDF86D5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EA20B9-9E08-C645-E0D9-FBC309285C6B}"/>
              </a:ext>
            </a:extLst>
          </p:cNvPr>
          <p:cNvGrpSpPr/>
          <p:nvPr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D7F649-C07C-6046-89E4-17F231D38A2B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B466FB-0EFF-5696-FF81-E4711AD29C29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D9806-0E68-F8C0-F8B5-B6A69A3D298F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C2979E-A8BE-F8A4-DE44-15E8F390FA84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3ED662-9DC2-8F1D-B540-B10C50A291B3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5" action="ppaction://hlinksldjump"/>
              <a:extLst>
                <a:ext uri="{FF2B5EF4-FFF2-40B4-BE49-F238E27FC236}">
                  <a16:creationId xmlns:a16="http://schemas.microsoft.com/office/drawing/2014/main" id="{AFE40D89-CC70-2BC8-C647-AD0F2952FA22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6" action="ppaction://hlinksldjump"/>
              <a:extLst>
                <a:ext uri="{FF2B5EF4-FFF2-40B4-BE49-F238E27FC236}">
                  <a16:creationId xmlns:a16="http://schemas.microsoft.com/office/drawing/2014/main" id="{5ECC1F56-1908-D876-1DA0-305BD09CB2E0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7" action="ppaction://hlinksldjump"/>
              <a:extLst>
                <a:ext uri="{FF2B5EF4-FFF2-40B4-BE49-F238E27FC236}">
                  <a16:creationId xmlns:a16="http://schemas.microsoft.com/office/drawing/2014/main" id="{81AEDB74-2828-223E-11E1-C284D93EF38D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8" action="ppaction://hlinksldjump"/>
              <a:extLst>
                <a:ext uri="{FF2B5EF4-FFF2-40B4-BE49-F238E27FC236}">
                  <a16:creationId xmlns:a16="http://schemas.microsoft.com/office/drawing/2014/main" id="{6DB055D5-9813-EE7A-75AD-2AC933EC377E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19" action="ppaction://hlinksldjump"/>
              <a:extLst>
                <a:ext uri="{FF2B5EF4-FFF2-40B4-BE49-F238E27FC236}">
                  <a16:creationId xmlns:a16="http://schemas.microsoft.com/office/drawing/2014/main" id="{0CF21864-D3B1-50F0-8488-8B05133D38D7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0" action="ppaction://hlinksldjump"/>
              <a:extLst>
                <a:ext uri="{FF2B5EF4-FFF2-40B4-BE49-F238E27FC236}">
                  <a16:creationId xmlns:a16="http://schemas.microsoft.com/office/drawing/2014/main" id="{543BCE18-68BE-6297-DF65-6B95D76AEA4E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51EC6A8D-AF84-0484-13EB-AB049D67D92C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2" action="ppaction://hlinksldjump"/>
              <a:extLst>
                <a:ext uri="{FF2B5EF4-FFF2-40B4-BE49-F238E27FC236}">
                  <a16:creationId xmlns:a16="http://schemas.microsoft.com/office/drawing/2014/main" id="{18485E5C-FF33-B7D0-9BB2-340265866045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3" action="ppaction://hlinksldjump"/>
              <a:extLst>
                <a:ext uri="{FF2B5EF4-FFF2-40B4-BE49-F238E27FC236}">
                  <a16:creationId xmlns:a16="http://schemas.microsoft.com/office/drawing/2014/main" id="{3EB0C765-47E6-D0CB-BB9B-B08A3FC9CAE1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87A68001-00B1-0231-A75B-9B5864345E47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5" action="ppaction://hlinksldjump"/>
              <a:extLst>
                <a:ext uri="{FF2B5EF4-FFF2-40B4-BE49-F238E27FC236}">
                  <a16:creationId xmlns:a16="http://schemas.microsoft.com/office/drawing/2014/main" id="{89580C0B-4709-99FA-9A39-2403C186579A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518ECF5-E2C7-83A1-5BE1-3E2CD46C9EE7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7" action="ppaction://hlinksldjump"/>
              <a:extLst>
                <a:ext uri="{FF2B5EF4-FFF2-40B4-BE49-F238E27FC236}">
                  <a16:creationId xmlns:a16="http://schemas.microsoft.com/office/drawing/2014/main" id="{451B6C52-BB67-4EB8-5A0F-0EFDB3011004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8" action="ppaction://hlinksldjump"/>
              <a:extLst>
                <a:ext uri="{FF2B5EF4-FFF2-40B4-BE49-F238E27FC236}">
                  <a16:creationId xmlns:a16="http://schemas.microsoft.com/office/drawing/2014/main" id="{525F9429-E0A9-BA71-4997-147E191EB552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29" action="ppaction://hlinksldjump"/>
              <a:extLst>
                <a:ext uri="{FF2B5EF4-FFF2-40B4-BE49-F238E27FC236}">
                  <a16:creationId xmlns:a16="http://schemas.microsoft.com/office/drawing/2014/main" id="{DD7DA247-9EF0-770B-2481-F31AF494D893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0" action="ppaction://hlinksldjump"/>
              <a:extLst>
                <a:ext uri="{FF2B5EF4-FFF2-40B4-BE49-F238E27FC236}">
                  <a16:creationId xmlns:a16="http://schemas.microsoft.com/office/drawing/2014/main" id="{551CBBAE-78DE-B106-36FD-4999EB009015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1" action="ppaction://hlinksldjump"/>
              <a:extLst>
                <a:ext uri="{FF2B5EF4-FFF2-40B4-BE49-F238E27FC236}">
                  <a16:creationId xmlns:a16="http://schemas.microsoft.com/office/drawing/2014/main" id="{597B201D-55E1-5839-D447-D0C0FEB55030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2" action="ppaction://hlinksldjump"/>
              <a:extLst>
                <a:ext uri="{FF2B5EF4-FFF2-40B4-BE49-F238E27FC236}">
                  <a16:creationId xmlns:a16="http://schemas.microsoft.com/office/drawing/2014/main" id="{65D41D55-402E-16B4-0710-460F72A43DF3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BE8FDB8-647C-6AFB-01C3-7187EA44A81E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4" action="ppaction://hlinksldjump"/>
              <a:extLst>
                <a:ext uri="{FF2B5EF4-FFF2-40B4-BE49-F238E27FC236}">
                  <a16:creationId xmlns:a16="http://schemas.microsoft.com/office/drawing/2014/main" id="{744982FF-9D26-ADA2-4C18-3AAF9D5735EF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C5BE88F-F790-773A-3398-67A2A3B7E474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6" action="ppaction://hlinksldjump"/>
              <a:extLst>
                <a:ext uri="{FF2B5EF4-FFF2-40B4-BE49-F238E27FC236}">
                  <a16:creationId xmlns:a16="http://schemas.microsoft.com/office/drawing/2014/main" id="{F6FFEF7C-7A52-FE2A-E968-F04B4C4DE458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7" action="ppaction://hlinksldjump"/>
              <a:extLst>
                <a:ext uri="{FF2B5EF4-FFF2-40B4-BE49-F238E27FC236}">
                  <a16:creationId xmlns:a16="http://schemas.microsoft.com/office/drawing/2014/main" id="{CBAFCEB8-8271-19DF-0776-E636846BAE4C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8" action="ppaction://hlinksldjump"/>
              <a:extLst>
                <a:ext uri="{FF2B5EF4-FFF2-40B4-BE49-F238E27FC236}">
                  <a16:creationId xmlns:a16="http://schemas.microsoft.com/office/drawing/2014/main" id="{09359454-5453-6799-6D34-D0DAB3BA3A19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39" action="ppaction://hlinksldjump"/>
              <a:extLst>
                <a:ext uri="{FF2B5EF4-FFF2-40B4-BE49-F238E27FC236}">
                  <a16:creationId xmlns:a16="http://schemas.microsoft.com/office/drawing/2014/main" id="{E8FEB613-335B-76BF-020E-016A32833F6A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0" action="ppaction://hlinksldjump"/>
              <a:extLst>
                <a:ext uri="{FF2B5EF4-FFF2-40B4-BE49-F238E27FC236}">
                  <a16:creationId xmlns:a16="http://schemas.microsoft.com/office/drawing/2014/main" id="{D5BBF197-CACD-E15A-0CFA-EA3F9A5BF7E2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1" action="ppaction://hlinksldjump"/>
              <a:extLst>
                <a:ext uri="{FF2B5EF4-FFF2-40B4-BE49-F238E27FC236}">
                  <a16:creationId xmlns:a16="http://schemas.microsoft.com/office/drawing/2014/main" id="{1DD71F03-FE77-4F11-CE97-1123FA391604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2" action="ppaction://hlinksldjump"/>
              <a:extLst>
                <a:ext uri="{FF2B5EF4-FFF2-40B4-BE49-F238E27FC236}">
                  <a16:creationId xmlns:a16="http://schemas.microsoft.com/office/drawing/2014/main" id="{E070A10A-1660-4C6C-BF4B-F1E502653E9B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3" action="ppaction://hlinksldjump"/>
              <a:extLst>
                <a:ext uri="{FF2B5EF4-FFF2-40B4-BE49-F238E27FC236}">
                  <a16:creationId xmlns:a16="http://schemas.microsoft.com/office/drawing/2014/main" id="{DE047C50-CF44-AB42-EBE3-0AEB2C7AECBE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4" action="ppaction://hlinksldjump"/>
              <a:extLst>
                <a:ext uri="{FF2B5EF4-FFF2-40B4-BE49-F238E27FC236}">
                  <a16:creationId xmlns:a16="http://schemas.microsoft.com/office/drawing/2014/main" id="{F1EB0DAD-9419-A1C0-70FD-D6051BF81059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9739A-9301-41C4-BF6E-F0C20EFAC20D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D9B407-A00C-21DD-6D0A-5CB5BFE6236F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3AA695-988C-3591-D964-3AE797C8A64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501293E-67BA-4AB0-3947-164CBFA9CEE9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CDC353-EF81-656E-5066-CCB6CC0B2B7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56C626-06CD-F889-5184-D042D6DDE85B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952E3FF-23DD-9793-30C8-0B91F692938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1, 2024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381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381</vt:i4>
      </vt:variant>
    </vt:vector>
  </HeadingPairs>
  <TitlesOfParts>
    <vt:vector size="38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revision>1</cp:revision>
  <cp:lastPrinted>2023-01-27T16:31:53Z</cp:lastPrinted>
  <dcterms:created xsi:type="dcterms:W3CDTF">2023-01-27T16:07:18Z</dcterms:created>
  <dcterms:modified xsi:type="dcterms:W3CDTF">2023-09-19T16:30:54Z</dcterms:modified>
</cp:coreProperties>
</file>